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60" r:id="rId5"/>
    <p:sldId id="261" r:id="rId6"/>
    <p:sldId id="262" r:id="rId7"/>
    <p:sldId id="305" r:id="rId8"/>
    <p:sldId id="306" r:id="rId9"/>
    <p:sldId id="308" r:id="rId10"/>
    <p:sldId id="309" r:id="rId11"/>
    <p:sldId id="267" r:id="rId12"/>
    <p:sldId id="282" r:id="rId13"/>
    <p:sldId id="268" r:id="rId14"/>
  </p:sldIdLst>
  <p:sldSz cx="9144000" cy="5143500"/>
  <p:notesSz cx="6858000" cy="9144000"/>
  <p:embeddedFontLst>
    <p:embeddedFont>
      <p:font typeface="SimSun" panose="02010600030101010101" pitchFamily="2" charset="-122"/>
      <p:regular r:id="rId18"/>
    </p:embeddedFont>
    <p:embeddedFont>
      <p:font typeface="Raleway Black"/>
      <p:bold r:id="rId19"/>
      <p:boldItalic r:id="rId20"/>
    </p:embeddedFont>
    <p:embeddedFont>
      <p:font typeface="Open Sans"/>
      <p:regular r:id="rId21"/>
    </p:embeddedFont>
    <p:embeddedFont>
      <p:font typeface="Raleway"/>
      <p:regular r:id="rId22"/>
    </p:embeddedFont>
    <p:embeddedFont>
      <p:font typeface="PT Sans" panose="020B0503020203020204"/>
      <p:regular r:id="rId23"/>
    </p:embeddedFont>
    <p:embeddedFont>
      <p:font typeface="Poppins SemiBold" panose="00000700000000000000" charset="0"/>
      <p:bold r:id="rId24"/>
    </p:embeddedFont>
    <p:embeddedFont>
      <p:font typeface="Poppins Light" panose="00000400000000000000" charset="0"/>
      <p:regular r:id="rId25"/>
      <p:italic r:id="rId26"/>
    </p:embeddedFont>
    <p:embeddedFont>
      <p:font typeface="Poppins Medium" panose="00000600000000000000" charset="0"/>
      <p:regular r:id="rId27"/>
      <p:italic r:id="rId28"/>
    </p:embeddedFont>
    <p:embeddedFont>
      <p:font typeface="Poppins" panose="00000500000000000000" charset="0"/>
      <p:regular r:id="rId29"/>
      <p:bold r:id="rId30"/>
      <p:italic r:id="rId31"/>
      <p:boldItalic r:id="rId32"/>
    </p:embeddedFont>
    <p:embeddedFont>
      <p:font typeface="Poppins ExtraBold" panose="00000900000000000000" charset="0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243E"/>
    <a:srgbClr val="0002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font" Target="fonts/font16.fntdata"/><Relationship Id="rId32" Type="http://schemas.openxmlformats.org/officeDocument/2006/relationships/font" Target="fonts/font15.fntdata"/><Relationship Id="rId31" Type="http://schemas.openxmlformats.org/officeDocument/2006/relationships/font" Target="fonts/font14.fntdata"/><Relationship Id="rId30" Type="http://schemas.openxmlformats.org/officeDocument/2006/relationships/font" Target="fonts/font13.fntdata"/><Relationship Id="rId3" Type="http://schemas.openxmlformats.org/officeDocument/2006/relationships/slide" Target="slides/slide1.xml"/><Relationship Id="rId29" Type="http://schemas.openxmlformats.org/officeDocument/2006/relationships/font" Target="fonts/font12.fntdata"/><Relationship Id="rId28" Type="http://schemas.openxmlformats.org/officeDocument/2006/relationships/font" Target="fonts/font11.fntdata"/><Relationship Id="rId27" Type="http://schemas.openxmlformats.org/officeDocument/2006/relationships/font" Target="fonts/font10.fntdata"/><Relationship Id="rId26" Type="http://schemas.openxmlformats.org/officeDocument/2006/relationships/font" Target="fonts/font9.fntdata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4dfce81f19_0_4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4dfce81f19_0_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54dda1946d_6_30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54dda1946d_6_30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4072739ea5_12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14072739ea5_12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54dda1946d_6_32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54dda1946d_6_3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54dda1946d_4_273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54dda1946d_4_273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54dda1946d_6_37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54dda1946d_6_37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d5260bdd85_0_31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d5260bdd85_0_3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54ff9c4cb4_3_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54ff9c4cb4_3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4" Type="http://schemas.openxmlformats.org/officeDocument/2006/relationships/hyperlink" Target="http://bit.ly/2TtBDfr" TargetMode="External"/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4688" y="1218425"/>
            <a:ext cx="4393800" cy="20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 b="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type="subTitle" idx="1"/>
          </p:nvPr>
        </p:nvSpPr>
        <p:spPr>
          <a:xfrm>
            <a:off x="714688" y="3371350"/>
            <a:ext cx="4393800" cy="51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237106" y="227144"/>
            <a:ext cx="952222" cy="319917"/>
            <a:chOff x="1608712" y="575096"/>
            <a:chExt cx="675431" cy="226924"/>
          </a:xfrm>
        </p:grpSpPr>
        <p:sp>
          <p:nvSpPr>
            <p:cNvPr id="12" name="Google Shape;12;p2"/>
            <p:cNvSpPr/>
            <p:nvPr/>
          </p:nvSpPr>
          <p:spPr>
            <a:xfrm>
              <a:off x="1608712" y="575096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609" y="41608"/>
                  </a:moveTo>
                  <a:cubicBezTo>
                    <a:pt x="83609" y="64398"/>
                    <a:pt x="65136" y="82871"/>
                    <a:pt x="42353" y="82871"/>
                  </a:cubicBezTo>
                  <a:cubicBezTo>
                    <a:pt x="19556" y="82871"/>
                    <a:pt x="1090" y="64398"/>
                    <a:pt x="1090" y="41608"/>
                  </a:cubicBezTo>
                  <a:cubicBezTo>
                    <a:pt x="1090" y="18824"/>
                    <a:pt x="19556" y="352"/>
                    <a:pt x="42353" y="352"/>
                  </a:cubicBezTo>
                  <a:cubicBezTo>
                    <a:pt x="65136" y="352"/>
                    <a:pt x="83609" y="18824"/>
                    <a:pt x="83609" y="416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768398" y="740131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609" y="41724"/>
                  </a:moveTo>
                  <a:cubicBezTo>
                    <a:pt x="83609" y="64514"/>
                    <a:pt x="65136" y="82980"/>
                    <a:pt x="42353" y="82980"/>
                  </a:cubicBezTo>
                  <a:cubicBezTo>
                    <a:pt x="19556" y="82980"/>
                    <a:pt x="1090" y="64514"/>
                    <a:pt x="1090" y="41724"/>
                  </a:cubicBezTo>
                  <a:cubicBezTo>
                    <a:pt x="1090" y="18934"/>
                    <a:pt x="19556" y="462"/>
                    <a:pt x="42353" y="462"/>
                  </a:cubicBezTo>
                  <a:cubicBezTo>
                    <a:pt x="65136" y="462"/>
                    <a:pt x="83609" y="18934"/>
                    <a:pt x="83609" y="417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763436" y="575096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608"/>
                  </a:moveTo>
                  <a:cubicBezTo>
                    <a:pt x="83711" y="64398"/>
                    <a:pt x="65233" y="82871"/>
                    <a:pt x="42449" y="82871"/>
                  </a:cubicBezTo>
                  <a:cubicBezTo>
                    <a:pt x="19665" y="82871"/>
                    <a:pt x="1193" y="64398"/>
                    <a:pt x="1193" y="41608"/>
                  </a:cubicBezTo>
                  <a:cubicBezTo>
                    <a:pt x="1193" y="18824"/>
                    <a:pt x="19665" y="352"/>
                    <a:pt x="42449" y="352"/>
                  </a:cubicBezTo>
                  <a:cubicBezTo>
                    <a:pt x="65233" y="352"/>
                    <a:pt x="83711" y="18824"/>
                    <a:pt x="83711" y="416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923122" y="740131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724"/>
                  </a:moveTo>
                  <a:cubicBezTo>
                    <a:pt x="83711" y="64514"/>
                    <a:pt x="65233" y="82980"/>
                    <a:pt x="42449" y="82980"/>
                  </a:cubicBezTo>
                  <a:cubicBezTo>
                    <a:pt x="19665" y="82980"/>
                    <a:pt x="1193" y="64514"/>
                    <a:pt x="1193" y="41724"/>
                  </a:cubicBezTo>
                  <a:cubicBezTo>
                    <a:pt x="1193" y="18934"/>
                    <a:pt x="19665" y="462"/>
                    <a:pt x="42449" y="462"/>
                  </a:cubicBezTo>
                  <a:cubicBezTo>
                    <a:pt x="65233" y="462"/>
                    <a:pt x="83711" y="18934"/>
                    <a:pt x="83711" y="417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907840" y="575096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807" y="41608"/>
                  </a:moveTo>
                  <a:cubicBezTo>
                    <a:pt x="83807" y="64398"/>
                    <a:pt x="65342" y="82871"/>
                    <a:pt x="42551" y="82871"/>
                  </a:cubicBezTo>
                  <a:cubicBezTo>
                    <a:pt x="19761" y="82871"/>
                    <a:pt x="1289" y="64398"/>
                    <a:pt x="1289" y="41608"/>
                  </a:cubicBezTo>
                  <a:cubicBezTo>
                    <a:pt x="1289" y="18824"/>
                    <a:pt x="19761" y="352"/>
                    <a:pt x="42551" y="352"/>
                  </a:cubicBezTo>
                  <a:cubicBezTo>
                    <a:pt x="65342" y="352"/>
                    <a:pt x="83807" y="18824"/>
                    <a:pt x="83807" y="416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067525" y="740131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807" y="41724"/>
                  </a:moveTo>
                  <a:cubicBezTo>
                    <a:pt x="83807" y="64514"/>
                    <a:pt x="65342" y="82980"/>
                    <a:pt x="42551" y="82980"/>
                  </a:cubicBezTo>
                  <a:cubicBezTo>
                    <a:pt x="19761" y="82980"/>
                    <a:pt x="1289" y="64514"/>
                    <a:pt x="1289" y="41724"/>
                  </a:cubicBezTo>
                  <a:cubicBezTo>
                    <a:pt x="1289" y="18934"/>
                    <a:pt x="19761" y="462"/>
                    <a:pt x="42551" y="462"/>
                  </a:cubicBezTo>
                  <a:cubicBezTo>
                    <a:pt x="65342" y="462"/>
                    <a:pt x="83807" y="18934"/>
                    <a:pt x="83807" y="417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062564" y="575096"/>
              <a:ext cx="61893" cy="61889"/>
            </a:xfrm>
            <a:custGeom>
              <a:avLst/>
              <a:gdLst/>
              <a:ahLst/>
              <a:cxnLst/>
              <a:rect l="l" t="t" r="r" b="b"/>
              <a:pathLst>
                <a:path w="82524" h="82518" extrusionOk="0">
                  <a:moveTo>
                    <a:pt x="83917" y="41608"/>
                  </a:moveTo>
                  <a:cubicBezTo>
                    <a:pt x="83917" y="64398"/>
                    <a:pt x="65438" y="82871"/>
                    <a:pt x="42654" y="82871"/>
                  </a:cubicBezTo>
                  <a:cubicBezTo>
                    <a:pt x="19870" y="82871"/>
                    <a:pt x="1392" y="64398"/>
                    <a:pt x="1392" y="41608"/>
                  </a:cubicBezTo>
                  <a:cubicBezTo>
                    <a:pt x="1392" y="18824"/>
                    <a:pt x="19870" y="352"/>
                    <a:pt x="42654" y="352"/>
                  </a:cubicBezTo>
                  <a:cubicBezTo>
                    <a:pt x="65438" y="352"/>
                    <a:pt x="83917" y="18824"/>
                    <a:pt x="83917" y="416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222250" y="740131"/>
              <a:ext cx="61893" cy="61889"/>
            </a:xfrm>
            <a:custGeom>
              <a:avLst/>
              <a:gdLst/>
              <a:ahLst/>
              <a:cxnLst/>
              <a:rect l="l" t="t" r="r" b="b"/>
              <a:pathLst>
                <a:path w="82524" h="82518" extrusionOk="0">
                  <a:moveTo>
                    <a:pt x="83917" y="41724"/>
                  </a:moveTo>
                  <a:cubicBezTo>
                    <a:pt x="83917" y="64514"/>
                    <a:pt x="65438" y="82980"/>
                    <a:pt x="42654" y="82980"/>
                  </a:cubicBezTo>
                  <a:cubicBezTo>
                    <a:pt x="19870" y="82980"/>
                    <a:pt x="1392" y="64514"/>
                    <a:pt x="1392" y="41724"/>
                  </a:cubicBezTo>
                  <a:cubicBezTo>
                    <a:pt x="1392" y="18934"/>
                    <a:pt x="19870" y="462"/>
                    <a:pt x="42654" y="462"/>
                  </a:cubicBezTo>
                  <a:cubicBezTo>
                    <a:pt x="65438" y="462"/>
                    <a:pt x="83917" y="18934"/>
                    <a:pt x="83917" y="417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"/>
          <p:cNvSpPr txBox="1"/>
          <p:nvPr>
            <p:ph type="title" hasCustomPrompt="1"/>
          </p:nvPr>
        </p:nvSpPr>
        <p:spPr>
          <a:xfrm>
            <a:off x="1957750" y="1728450"/>
            <a:ext cx="5228400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 b="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48" name="Google Shape;148;p11"/>
          <p:cNvSpPr txBox="1"/>
          <p:nvPr>
            <p:ph type="subTitle" idx="1"/>
          </p:nvPr>
        </p:nvSpPr>
        <p:spPr>
          <a:xfrm>
            <a:off x="1957750" y="2849850"/>
            <a:ext cx="52284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49" name="Google Shape;149;p11"/>
          <p:cNvGrpSpPr/>
          <p:nvPr/>
        </p:nvGrpSpPr>
        <p:grpSpPr>
          <a:xfrm rot="10800000">
            <a:off x="120759" y="3996294"/>
            <a:ext cx="918699" cy="1070147"/>
            <a:chOff x="5625948" y="2664019"/>
            <a:chExt cx="918699" cy="1070147"/>
          </a:xfrm>
        </p:grpSpPr>
        <p:sp>
          <p:nvSpPr>
            <p:cNvPr id="150" name="Google Shape;150;p11"/>
            <p:cNvSpPr/>
            <p:nvPr/>
          </p:nvSpPr>
          <p:spPr>
            <a:xfrm flipH="1">
              <a:off x="5894547" y="3012066"/>
              <a:ext cx="650100" cy="722100"/>
            </a:xfrm>
            <a:prstGeom prst="mathPlus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5625948" y="2664019"/>
              <a:ext cx="313500" cy="348000"/>
            </a:xfrm>
            <a:prstGeom prst="mathPlus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rgbClr val="FFFFFF"/>
        </a:solidFill>
        <a:effectLst/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13"/>
          <p:cNvGrpSpPr/>
          <p:nvPr/>
        </p:nvGrpSpPr>
        <p:grpSpPr>
          <a:xfrm>
            <a:off x="-721111" y="-974986"/>
            <a:ext cx="11721963" cy="7487260"/>
            <a:chOff x="-721111" y="-974986"/>
            <a:chExt cx="11721963" cy="7487260"/>
          </a:xfrm>
        </p:grpSpPr>
        <p:sp>
          <p:nvSpPr>
            <p:cNvPr id="155" name="Google Shape;155;p13"/>
            <p:cNvSpPr/>
            <p:nvPr/>
          </p:nvSpPr>
          <p:spPr>
            <a:xfrm rot="10800000">
              <a:off x="8347485" y="-974986"/>
              <a:ext cx="2653366" cy="264985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608"/>
                  </a:moveTo>
                  <a:cubicBezTo>
                    <a:pt x="83711" y="64398"/>
                    <a:pt x="65233" y="82871"/>
                    <a:pt x="42449" y="82871"/>
                  </a:cubicBezTo>
                  <a:cubicBezTo>
                    <a:pt x="19665" y="82871"/>
                    <a:pt x="1193" y="64398"/>
                    <a:pt x="1193" y="41608"/>
                  </a:cubicBezTo>
                  <a:cubicBezTo>
                    <a:pt x="1193" y="18824"/>
                    <a:pt x="19665" y="352"/>
                    <a:pt x="42449" y="352"/>
                  </a:cubicBezTo>
                  <a:cubicBezTo>
                    <a:pt x="65233" y="352"/>
                    <a:pt x="83711" y="18824"/>
                    <a:pt x="83711" y="416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156" name="Google Shape;156;p13"/>
            <p:cNvGrpSpPr/>
            <p:nvPr/>
          </p:nvGrpSpPr>
          <p:grpSpPr>
            <a:xfrm>
              <a:off x="-721111" y="3588349"/>
              <a:ext cx="2259549" cy="2923926"/>
              <a:chOff x="-721111" y="3588349"/>
              <a:chExt cx="2259549" cy="2923926"/>
            </a:xfrm>
          </p:grpSpPr>
          <p:sp>
            <p:nvSpPr>
              <p:cNvPr id="157" name="Google Shape;157;p13"/>
              <p:cNvSpPr/>
              <p:nvPr/>
            </p:nvSpPr>
            <p:spPr>
              <a:xfrm flipH="1">
                <a:off x="-721111" y="4256026"/>
                <a:ext cx="2259549" cy="2256248"/>
              </a:xfrm>
              <a:custGeom>
                <a:avLst/>
                <a:gdLst/>
                <a:ahLst/>
                <a:cxnLst/>
                <a:rect l="l" t="t" r="r" b="b"/>
                <a:pathLst>
                  <a:path w="82518" h="82518" extrusionOk="0">
                    <a:moveTo>
                      <a:pt x="83711" y="41608"/>
                    </a:moveTo>
                    <a:cubicBezTo>
                      <a:pt x="83711" y="64398"/>
                      <a:pt x="65233" y="82871"/>
                      <a:pt x="42449" y="82871"/>
                    </a:cubicBezTo>
                    <a:cubicBezTo>
                      <a:pt x="19665" y="82871"/>
                      <a:pt x="1193" y="64398"/>
                      <a:pt x="1193" y="41608"/>
                    </a:cubicBezTo>
                    <a:cubicBezTo>
                      <a:pt x="1193" y="18824"/>
                      <a:pt x="19665" y="352"/>
                      <a:pt x="42449" y="352"/>
                    </a:cubicBezTo>
                    <a:cubicBezTo>
                      <a:pt x="65233" y="352"/>
                      <a:pt x="83711" y="18824"/>
                      <a:pt x="83711" y="4160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grpSp>
            <p:nvGrpSpPr>
              <p:cNvPr id="158" name="Google Shape;158;p13"/>
              <p:cNvGrpSpPr/>
              <p:nvPr/>
            </p:nvGrpSpPr>
            <p:grpSpPr>
              <a:xfrm rot="-5400000">
                <a:off x="-77895" y="3901001"/>
                <a:ext cx="945222" cy="319917"/>
                <a:chOff x="1608712" y="575096"/>
                <a:chExt cx="670466" cy="226924"/>
              </a:xfrm>
            </p:grpSpPr>
            <p:sp>
              <p:nvSpPr>
                <p:cNvPr id="159" name="Google Shape;159;p13"/>
                <p:cNvSpPr/>
                <p:nvPr/>
              </p:nvSpPr>
              <p:spPr>
                <a:xfrm>
                  <a:off x="1763432" y="575096"/>
                  <a:ext cx="61888" cy="61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518" h="82518" extrusionOk="0">
                      <a:moveTo>
                        <a:pt x="83609" y="41608"/>
                      </a:moveTo>
                      <a:cubicBezTo>
                        <a:pt x="83609" y="64398"/>
                        <a:pt x="65136" y="82871"/>
                        <a:pt x="42353" y="82871"/>
                      </a:cubicBezTo>
                      <a:cubicBezTo>
                        <a:pt x="19556" y="82871"/>
                        <a:pt x="1090" y="64398"/>
                        <a:pt x="1090" y="41608"/>
                      </a:cubicBezTo>
                      <a:cubicBezTo>
                        <a:pt x="1090" y="18824"/>
                        <a:pt x="19556" y="352"/>
                        <a:pt x="42353" y="352"/>
                      </a:cubicBezTo>
                      <a:cubicBezTo>
                        <a:pt x="65136" y="352"/>
                        <a:pt x="83609" y="18824"/>
                        <a:pt x="83609" y="4160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60" name="Google Shape;160;p13"/>
                <p:cNvSpPr/>
                <p:nvPr/>
              </p:nvSpPr>
              <p:spPr>
                <a:xfrm>
                  <a:off x="1608712" y="740131"/>
                  <a:ext cx="61888" cy="61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518" h="82518" extrusionOk="0">
                      <a:moveTo>
                        <a:pt x="83609" y="41724"/>
                      </a:moveTo>
                      <a:cubicBezTo>
                        <a:pt x="83609" y="64514"/>
                        <a:pt x="65136" y="82980"/>
                        <a:pt x="42353" y="82980"/>
                      </a:cubicBezTo>
                      <a:cubicBezTo>
                        <a:pt x="19556" y="82980"/>
                        <a:pt x="1090" y="64514"/>
                        <a:pt x="1090" y="41724"/>
                      </a:cubicBezTo>
                      <a:cubicBezTo>
                        <a:pt x="1090" y="18934"/>
                        <a:pt x="19556" y="462"/>
                        <a:pt x="42353" y="462"/>
                      </a:cubicBezTo>
                      <a:cubicBezTo>
                        <a:pt x="65136" y="462"/>
                        <a:pt x="83609" y="18934"/>
                        <a:pt x="83609" y="4172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61" name="Google Shape;161;p13"/>
                <p:cNvSpPr/>
                <p:nvPr/>
              </p:nvSpPr>
              <p:spPr>
                <a:xfrm>
                  <a:off x="1918157" y="575096"/>
                  <a:ext cx="61888" cy="61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518" h="82518" extrusionOk="0">
                      <a:moveTo>
                        <a:pt x="83711" y="41608"/>
                      </a:moveTo>
                      <a:cubicBezTo>
                        <a:pt x="83711" y="64398"/>
                        <a:pt x="65233" y="82871"/>
                        <a:pt x="42449" y="82871"/>
                      </a:cubicBezTo>
                      <a:cubicBezTo>
                        <a:pt x="19665" y="82871"/>
                        <a:pt x="1193" y="64398"/>
                        <a:pt x="1193" y="41608"/>
                      </a:cubicBezTo>
                      <a:cubicBezTo>
                        <a:pt x="1193" y="18824"/>
                        <a:pt x="19665" y="352"/>
                        <a:pt x="42449" y="352"/>
                      </a:cubicBezTo>
                      <a:cubicBezTo>
                        <a:pt x="65233" y="352"/>
                        <a:pt x="83711" y="18824"/>
                        <a:pt x="83711" y="4160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62" name="Google Shape;162;p13"/>
                <p:cNvSpPr/>
                <p:nvPr/>
              </p:nvSpPr>
              <p:spPr>
                <a:xfrm>
                  <a:off x="1763436" y="740131"/>
                  <a:ext cx="61888" cy="61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518" h="82518" extrusionOk="0">
                      <a:moveTo>
                        <a:pt x="83711" y="41724"/>
                      </a:moveTo>
                      <a:cubicBezTo>
                        <a:pt x="83711" y="64514"/>
                        <a:pt x="65233" y="82980"/>
                        <a:pt x="42449" y="82980"/>
                      </a:cubicBezTo>
                      <a:cubicBezTo>
                        <a:pt x="19665" y="82980"/>
                        <a:pt x="1193" y="64514"/>
                        <a:pt x="1193" y="41724"/>
                      </a:cubicBezTo>
                      <a:cubicBezTo>
                        <a:pt x="1193" y="18934"/>
                        <a:pt x="19665" y="462"/>
                        <a:pt x="42449" y="462"/>
                      </a:cubicBezTo>
                      <a:cubicBezTo>
                        <a:pt x="65233" y="462"/>
                        <a:pt x="83711" y="18934"/>
                        <a:pt x="83711" y="4172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63" name="Google Shape;163;p13"/>
                <p:cNvSpPr/>
                <p:nvPr/>
              </p:nvSpPr>
              <p:spPr>
                <a:xfrm>
                  <a:off x="2062560" y="575096"/>
                  <a:ext cx="61888" cy="61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518" h="82518" extrusionOk="0">
                      <a:moveTo>
                        <a:pt x="83807" y="41608"/>
                      </a:moveTo>
                      <a:cubicBezTo>
                        <a:pt x="83807" y="64398"/>
                        <a:pt x="65342" y="82871"/>
                        <a:pt x="42551" y="82871"/>
                      </a:cubicBezTo>
                      <a:cubicBezTo>
                        <a:pt x="19761" y="82871"/>
                        <a:pt x="1289" y="64398"/>
                        <a:pt x="1289" y="41608"/>
                      </a:cubicBezTo>
                      <a:cubicBezTo>
                        <a:pt x="1289" y="18824"/>
                        <a:pt x="19761" y="352"/>
                        <a:pt x="42551" y="352"/>
                      </a:cubicBezTo>
                      <a:cubicBezTo>
                        <a:pt x="65342" y="352"/>
                        <a:pt x="83807" y="18824"/>
                        <a:pt x="83807" y="4160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64" name="Google Shape;164;p13"/>
                <p:cNvSpPr/>
                <p:nvPr/>
              </p:nvSpPr>
              <p:spPr>
                <a:xfrm>
                  <a:off x="1907840" y="740131"/>
                  <a:ext cx="61888" cy="61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518" h="82518" extrusionOk="0">
                      <a:moveTo>
                        <a:pt x="83807" y="41724"/>
                      </a:moveTo>
                      <a:cubicBezTo>
                        <a:pt x="83807" y="64514"/>
                        <a:pt x="65342" y="82980"/>
                        <a:pt x="42551" y="82980"/>
                      </a:cubicBezTo>
                      <a:cubicBezTo>
                        <a:pt x="19761" y="82980"/>
                        <a:pt x="1289" y="64514"/>
                        <a:pt x="1289" y="41724"/>
                      </a:cubicBezTo>
                      <a:cubicBezTo>
                        <a:pt x="1289" y="18934"/>
                        <a:pt x="19761" y="462"/>
                        <a:pt x="42551" y="462"/>
                      </a:cubicBezTo>
                      <a:cubicBezTo>
                        <a:pt x="65342" y="462"/>
                        <a:pt x="83807" y="18934"/>
                        <a:pt x="83807" y="4172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65" name="Google Shape;165;p13"/>
                <p:cNvSpPr/>
                <p:nvPr/>
              </p:nvSpPr>
              <p:spPr>
                <a:xfrm>
                  <a:off x="2217284" y="575096"/>
                  <a:ext cx="61893" cy="61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524" h="82518" extrusionOk="0">
                      <a:moveTo>
                        <a:pt x="83917" y="41608"/>
                      </a:moveTo>
                      <a:cubicBezTo>
                        <a:pt x="83917" y="64398"/>
                        <a:pt x="65438" y="82871"/>
                        <a:pt x="42654" y="82871"/>
                      </a:cubicBezTo>
                      <a:cubicBezTo>
                        <a:pt x="19870" y="82871"/>
                        <a:pt x="1392" y="64398"/>
                        <a:pt x="1392" y="41608"/>
                      </a:cubicBezTo>
                      <a:cubicBezTo>
                        <a:pt x="1392" y="18824"/>
                        <a:pt x="19870" y="352"/>
                        <a:pt x="42654" y="352"/>
                      </a:cubicBezTo>
                      <a:cubicBezTo>
                        <a:pt x="65438" y="352"/>
                        <a:pt x="83917" y="18824"/>
                        <a:pt x="83917" y="4160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66" name="Google Shape;166;p13"/>
                <p:cNvSpPr/>
                <p:nvPr/>
              </p:nvSpPr>
              <p:spPr>
                <a:xfrm>
                  <a:off x="2062564" y="740131"/>
                  <a:ext cx="61893" cy="61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524" h="82518" extrusionOk="0">
                      <a:moveTo>
                        <a:pt x="83917" y="41724"/>
                      </a:moveTo>
                      <a:cubicBezTo>
                        <a:pt x="83917" y="64514"/>
                        <a:pt x="65438" y="82980"/>
                        <a:pt x="42654" y="82980"/>
                      </a:cubicBezTo>
                      <a:cubicBezTo>
                        <a:pt x="19870" y="82980"/>
                        <a:pt x="1392" y="64514"/>
                        <a:pt x="1392" y="41724"/>
                      </a:cubicBezTo>
                      <a:cubicBezTo>
                        <a:pt x="1392" y="18934"/>
                        <a:pt x="19870" y="462"/>
                        <a:pt x="42654" y="462"/>
                      </a:cubicBezTo>
                      <a:cubicBezTo>
                        <a:pt x="65438" y="462"/>
                        <a:pt x="83917" y="18934"/>
                        <a:pt x="83917" y="4172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</p:grpSp>
      </p:grpSp>
      <p:sp>
        <p:nvSpPr>
          <p:cNvPr id="167" name="Google Shape;167;p13"/>
          <p:cNvSpPr txBox="1"/>
          <p:nvPr>
            <p:ph type="title"/>
          </p:nvPr>
        </p:nvSpPr>
        <p:spPr>
          <a:xfrm>
            <a:off x="720000" y="445025"/>
            <a:ext cx="7704000" cy="6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 b="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8" name="Google Shape;168;p13"/>
          <p:cNvSpPr txBox="1"/>
          <p:nvPr>
            <p:ph type="title" idx="2" hasCustomPrompt="1"/>
          </p:nvPr>
        </p:nvSpPr>
        <p:spPr>
          <a:xfrm>
            <a:off x="720000" y="1790975"/>
            <a:ext cx="734700" cy="53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9" name="Google Shape;169;p13"/>
          <p:cNvSpPr txBox="1"/>
          <p:nvPr>
            <p:ph type="title" idx="3" hasCustomPrompt="1"/>
          </p:nvPr>
        </p:nvSpPr>
        <p:spPr>
          <a:xfrm>
            <a:off x="4578775" y="1790975"/>
            <a:ext cx="734700" cy="53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0" name="Google Shape;170;p13"/>
          <p:cNvSpPr txBox="1"/>
          <p:nvPr>
            <p:ph type="title" idx="4" hasCustomPrompt="1"/>
          </p:nvPr>
        </p:nvSpPr>
        <p:spPr>
          <a:xfrm>
            <a:off x="720000" y="2618423"/>
            <a:ext cx="734700" cy="53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1" name="Google Shape;171;p13"/>
          <p:cNvSpPr txBox="1"/>
          <p:nvPr>
            <p:ph type="title" idx="5" hasCustomPrompt="1"/>
          </p:nvPr>
        </p:nvSpPr>
        <p:spPr>
          <a:xfrm>
            <a:off x="4578775" y="2618423"/>
            <a:ext cx="734700" cy="53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2" name="Google Shape;172;p13"/>
          <p:cNvSpPr txBox="1"/>
          <p:nvPr>
            <p:ph type="title" idx="6" hasCustomPrompt="1"/>
          </p:nvPr>
        </p:nvSpPr>
        <p:spPr>
          <a:xfrm>
            <a:off x="720000" y="3445950"/>
            <a:ext cx="734700" cy="53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3" name="Google Shape;173;p13"/>
          <p:cNvSpPr txBox="1"/>
          <p:nvPr>
            <p:ph type="title" idx="7" hasCustomPrompt="1"/>
          </p:nvPr>
        </p:nvSpPr>
        <p:spPr>
          <a:xfrm>
            <a:off x="4578775" y="3445950"/>
            <a:ext cx="734700" cy="53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4" name="Google Shape;174;p13"/>
          <p:cNvSpPr txBox="1"/>
          <p:nvPr>
            <p:ph type="subTitle" idx="1"/>
          </p:nvPr>
        </p:nvSpPr>
        <p:spPr>
          <a:xfrm>
            <a:off x="1454705" y="1790975"/>
            <a:ext cx="2982000" cy="53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5" name="Google Shape;175;p13"/>
          <p:cNvSpPr txBox="1"/>
          <p:nvPr>
            <p:ph type="subTitle" idx="8"/>
          </p:nvPr>
        </p:nvSpPr>
        <p:spPr>
          <a:xfrm>
            <a:off x="1454700" y="2618423"/>
            <a:ext cx="2982000" cy="53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6" name="Google Shape;176;p13"/>
          <p:cNvSpPr txBox="1"/>
          <p:nvPr>
            <p:ph type="subTitle" idx="9"/>
          </p:nvPr>
        </p:nvSpPr>
        <p:spPr>
          <a:xfrm>
            <a:off x="1454704" y="3445950"/>
            <a:ext cx="2982000" cy="53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7" name="Google Shape;177;p13"/>
          <p:cNvSpPr txBox="1"/>
          <p:nvPr>
            <p:ph type="subTitle" idx="13"/>
          </p:nvPr>
        </p:nvSpPr>
        <p:spPr>
          <a:xfrm>
            <a:off x="5313475" y="1790975"/>
            <a:ext cx="2982000" cy="53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8" name="Google Shape;178;p13"/>
          <p:cNvSpPr txBox="1"/>
          <p:nvPr>
            <p:ph type="subTitle" idx="14"/>
          </p:nvPr>
        </p:nvSpPr>
        <p:spPr>
          <a:xfrm>
            <a:off x="5313475" y="2618423"/>
            <a:ext cx="2982000" cy="53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9" name="Google Shape;179;p13"/>
          <p:cNvSpPr txBox="1"/>
          <p:nvPr>
            <p:ph type="subTitle" idx="15"/>
          </p:nvPr>
        </p:nvSpPr>
        <p:spPr>
          <a:xfrm>
            <a:off x="5313475" y="3445950"/>
            <a:ext cx="2982000" cy="53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80" name="Google Shape;180;p13"/>
          <p:cNvGrpSpPr/>
          <p:nvPr/>
        </p:nvGrpSpPr>
        <p:grpSpPr>
          <a:xfrm rot="-5400000">
            <a:off x="-77895" y="3901001"/>
            <a:ext cx="945222" cy="319917"/>
            <a:chOff x="1608712" y="575096"/>
            <a:chExt cx="670466" cy="226924"/>
          </a:xfrm>
        </p:grpSpPr>
        <p:sp>
          <p:nvSpPr>
            <p:cNvPr id="181" name="Google Shape;181;p13"/>
            <p:cNvSpPr/>
            <p:nvPr/>
          </p:nvSpPr>
          <p:spPr>
            <a:xfrm>
              <a:off x="1763432" y="575096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609" y="41608"/>
                  </a:moveTo>
                  <a:cubicBezTo>
                    <a:pt x="83609" y="64398"/>
                    <a:pt x="65136" y="82871"/>
                    <a:pt x="42353" y="82871"/>
                  </a:cubicBezTo>
                  <a:cubicBezTo>
                    <a:pt x="19556" y="82871"/>
                    <a:pt x="1090" y="64398"/>
                    <a:pt x="1090" y="41608"/>
                  </a:cubicBezTo>
                  <a:cubicBezTo>
                    <a:pt x="1090" y="18824"/>
                    <a:pt x="19556" y="352"/>
                    <a:pt x="42353" y="352"/>
                  </a:cubicBezTo>
                  <a:cubicBezTo>
                    <a:pt x="65136" y="352"/>
                    <a:pt x="83609" y="18824"/>
                    <a:pt x="83609" y="416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2" name="Google Shape;182;p13"/>
            <p:cNvSpPr/>
            <p:nvPr/>
          </p:nvSpPr>
          <p:spPr>
            <a:xfrm>
              <a:off x="1608712" y="740131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609" y="41724"/>
                  </a:moveTo>
                  <a:cubicBezTo>
                    <a:pt x="83609" y="64514"/>
                    <a:pt x="65136" y="82980"/>
                    <a:pt x="42353" y="82980"/>
                  </a:cubicBezTo>
                  <a:cubicBezTo>
                    <a:pt x="19556" y="82980"/>
                    <a:pt x="1090" y="64514"/>
                    <a:pt x="1090" y="41724"/>
                  </a:cubicBezTo>
                  <a:cubicBezTo>
                    <a:pt x="1090" y="18934"/>
                    <a:pt x="19556" y="462"/>
                    <a:pt x="42353" y="462"/>
                  </a:cubicBezTo>
                  <a:cubicBezTo>
                    <a:pt x="65136" y="462"/>
                    <a:pt x="83609" y="18934"/>
                    <a:pt x="83609" y="417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3" name="Google Shape;183;p13"/>
            <p:cNvSpPr/>
            <p:nvPr/>
          </p:nvSpPr>
          <p:spPr>
            <a:xfrm>
              <a:off x="1918157" y="575096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608"/>
                  </a:moveTo>
                  <a:cubicBezTo>
                    <a:pt x="83711" y="64398"/>
                    <a:pt x="65233" y="82871"/>
                    <a:pt x="42449" y="82871"/>
                  </a:cubicBezTo>
                  <a:cubicBezTo>
                    <a:pt x="19665" y="82871"/>
                    <a:pt x="1193" y="64398"/>
                    <a:pt x="1193" y="41608"/>
                  </a:cubicBezTo>
                  <a:cubicBezTo>
                    <a:pt x="1193" y="18824"/>
                    <a:pt x="19665" y="352"/>
                    <a:pt x="42449" y="352"/>
                  </a:cubicBezTo>
                  <a:cubicBezTo>
                    <a:pt x="65233" y="352"/>
                    <a:pt x="83711" y="18824"/>
                    <a:pt x="83711" y="416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4" name="Google Shape;184;p13"/>
            <p:cNvSpPr/>
            <p:nvPr/>
          </p:nvSpPr>
          <p:spPr>
            <a:xfrm>
              <a:off x="1763436" y="740131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724"/>
                  </a:moveTo>
                  <a:cubicBezTo>
                    <a:pt x="83711" y="64514"/>
                    <a:pt x="65233" y="82980"/>
                    <a:pt x="42449" y="82980"/>
                  </a:cubicBezTo>
                  <a:cubicBezTo>
                    <a:pt x="19665" y="82980"/>
                    <a:pt x="1193" y="64514"/>
                    <a:pt x="1193" y="41724"/>
                  </a:cubicBezTo>
                  <a:cubicBezTo>
                    <a:pt x="1193" y="18934"/>
                    <a:pt x="19665" y="462"/>
                    <a:pt x="42449" y="462"/>
                  </a:cubicBezTo>
                  <a:cubicBezTo>
                    <a:pt x="65233" y="462"/>
                    <a:pt x="83711" y="18934"/>
                    <a:pt x="83711" y="417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5" name="Google Shape;185;p13"/>
            <p:cNvSpPr/>
            <p:nvPr/>
          </p:nvSpPr>
          <p:spPr>
            <a:xfrm>
              <a:off x="2062560" y="575096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807" y="41608"/>
                  </a:moveTo>
                  <a:cubicBezTo>
                    <a:pt x="83807" y="64398"/>
                    <a:pt x="65342" y="82871"/>
                    <a:pt x="42551" y="82871"/>
                  </a:cubicBezTo>
                  <a:cubicBezTo>
                    <a:pt x="19761" y="82871"/>
                    <a:pt x="1289" y="64398"/>
                    <a:pt x="1289" y="41608"/>
                  </a:cubicBezTo>
                  <a:cubicBezTo>
                    <a:pt x="1289" y="18824"/>
                    <a:pt x="19761" y="352"/>
                    <a:pt x="42551" y="352"/>
                  </a:cubicBezTo>
                  <a:cubicBezTo>
                    <a:pt x="65342" y="352"/>
                    <a:pt x="83807" y="18824"/>
                    <a:pt x="83807" y="416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6" name="Google Shape;186;p13"/>
            <p:cNvSpPr/>
            <p:nvPr/>
          </p:nvSpPr>
          <p:spPr>
            <a:xfrm>
              <a:off x="1907840" y="740131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807" y="41724"/>
                  </a:moveTo>
                  <a:cubicBezTo>
                    <a:pt x="83807" y="64514"/>
                    <a:pt x="65342" y="82980"/>
                    <a:pt x="42551" y="82980"/>
                  </a:cubicBezTo>
                  <a:cubicBezTo>
                    <a:pt x="19761" y="82980"/>
                    <a:pt x="1289" y="64514"/>
                    <a:pt x="1289" y="41724"/>
                  </a:cubicBezTo>
                  <a:cubicBezTo>
                    <a:pt x="1289" y="18934"/>
                    <a:pt x="19761" y="462"/>
                    <a:pt x="42551" y="462"/>
                  </a:cubicBezTo>
                  <a:cubicBezTo>
                    <a:pt x="65342" y="462"/>
                    <a:pt x="83807" y="18934"/>
                    <a:pt x="83807" y="417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2217284" y="575096"/>
              <a:ext cx="61893" cy="61889"/>
            </a:xfrm>
            <a:custGeom>
              <a:avLst/>
              <a:gdLst/>
              <a:ahLst/>
              <a:cxnLst/>
              <a:rect l="l" t="t" r="r" b="b"/>
              <a:pathLst>
                <a:path w="82524" h="82518" extrusionOk="0">
                  <a:moveTo>
                    <a:pt x="83917" y="41608"/>
                  </a:moveTo>
                  <a:cubicBezTo>
                    <a:pt x="83917" y="64398"/>
                    <a:pt x="65438" y="82871"/>
                    <a:pt x="42654" y="82871"/>
                  </a:cubicBezTo>
                  <a:cubicBezTo>
                    <a:pt x="19870" y="82871"/>
                    <a:pt x="1392" y="64398"/>
                    <a:pt x="1392" y="41608"/>
                  </a:cubicBezTo>
                  <a:cubicBezTo>
                    <a:pt x="1392" y="18824"/>
                    <a:pt x="19870" y="352"/>
                    <a:pt x="42654" y="352"/>
                  </a:cubicBezTo>
                  <a:cubicBezTo>
                    <a:pt x="65438" y="352"/>
                    <a:pt x="83917" y="18824"/>
                    <a:pt x="83917" y="416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8" name="Google Shape;188;p13"/>
            <p:cNvSpPr/>
            <p:nvPr/>
          </p:nvSpPr>
          <p:spPr>
            <a:xfrm>
              <a:off x="2062564" y="740131"/>
              <a:ext cx="61893" cy="61889"/>
            </a:xfrm>
            <a:custGeom>
              <a:avLst/>
              <a:gdLst/>
              <a:ahLst/>
              <a:cxnLst/>
              <a:rect l="l" t="t" r="r" b="b"/>
              <a:pathLst>
                <a:path w="82524" h="82518" extrusionOk="0">
                  <a:moveTo>
                    <a:pt x="83917" y="41724"/>
                  </a:moveTo>
                  <a:cubicBezTo>
                    <a:pt x="83917" y="64514"/>
                    <a:pt x="65438" y="82980"/>
                    <a:pt x="42654" y="82980"/>
                  </a:cubicBezTo>
                  <a:cubicBezTo>
                    <a:pt x="19870" y="82980"/>
                    <a:pt x="1392" y="64514"/>
                    <a:pt x="1392" y="41724"/>
                  </a:cubicBezTo>
                  <a:cubicBezTo>
                    <a:pt x="1392" y="18934"/>
                    <a:pt x="19870" y="462"/>
                    <a:pt x="42654" y="462"/>
                  </a:cubicBezTo>
                  <a:cubicBezTo>
                    <a:pt x="65438" y="462"/>
                    <a:pt x="83917" y="18934"/>
                    <a:pt x="83917" y="417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89" name="Google Shape;189;p13"/>
          <p:cNvGrpSpPr/>
          <p:nvPr/>
        </p:nvGrpSpPr>
        <p:grpSpPr>
          <a:xfrm>
            <a:off x="7575228" y="179552"/>
            <a:ext cx="1140297" cy="999196"/>
            <a:chOff x="7575228" y="179552"/>
            <a:chExt cx="1140297" cy="999196"/>
          </a:xfrm>
        </p:grpSpPr>
        <p:grpSp>
          <p:nvGrpSpPr>
            <p:cNvPr id="190" name="Google Shape;190;p13"/>
            <p:cNvGrpSpPr/>
            <p:nvPr/>
          </p:nvGrpSpPr>
          <p:grpSpPr>
            <a:xfrm>
              <a:off x="8116148" y="275809"/>
              <a:ext cx="599377" cy="902940"/>
              <a:chOff x="7959998" y="275809"/>
              <a:chExt cx="599377" cy="902940"/>
            </a:xfrm>
          </p:grpSpPr>
          <p:sp>
            <p:nvSpPr>
              <p:cNvPr id="191" name="Google Shape;191;p13"/>
              <p:cNvSpPr/>
              <p:nvPr/>
            </p:nvSpPr>
            <p:spPr>
              <a:xfrm rot="10800000">
                <a:off x="8325211" y="944585"/>
                <a:ext cx="234164" cy="234164"/>
              </a:xfrm>
              <a:custGeom>
                <a:avLst/>
                <a:gdLst/>
                <a:ahLst/>
                <a:cxnLst/>
                <a:rect l="l" t="t" r="r" b="b"/>
                <a:pathLst>
                  <a:path w="259461" h="259461" extrusionOk="0">
                    <a:moveTo>
                      <a:pt x="259461" y="87687"/>
                    </a:moveTo>
                    <a:lnTo>
                      <a:pt x="171774" y="87687"/>
                    </a:lnTo>
                    <a:lnTo>
                      <a:pt x="171774" y="0"/>
                    </a:lnTo>
                    <a:lnTo>
                      <a:pt x="87687" y="0"/>
                    </a:lnTo>
                    <a:lnTo>
                      <a:pt x="87687" y="87687"/>
                    </a:lnTo>
                    <a:lnTo>
                      <a:pt x="0" y="87687"/>
                    </a:lnTo>
                    <a:lnTo>
                      <a:pt x="0" y="171774"/>
                    </a:lnTo>
                    <a:lnTo>
                      <a:pt x="87687" y="171774"/>
                    </a:lnTo>
                    <a:lnTo>
                      <a:pt x="87687" y="259461"/>
                    </a:lnTo>
                    <a:lnTo>
                      <a:pt x="171774" y="259461"/>
                    </a:lnTo>
                    <a:lnTo>
                      <a:pt x="171774" y="171774"/>
                    </a:lnTo>
                    <a:lnTo>
                      <a:pt x="259461" y="1717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92" name="Google Shape;192;p13"/>
              <p:cNvSpPr/>
              <p:nvPr/>
            </p:nvSpPr>
            <p:spPr>
              <a:xfrm rot="10800000">
                <a:off x="7959998" y="275809"/>
                <a:ext cx="365191" cy="365191"/>
              </a:xfrm>
              <a:custGeom>
                <a:avLst/>
                <a:gdLst/>
                <a:ahLst/>
                <a:cxnLst/>
                <a:rect l="l" t="t" r="r" b="b"/>
                <a:pathLst>
                  <a:path w="259461" h="259461" extrusionOk="0">
                    <a:moveTo>
                      <a:pt x="259461" y="87687"/>
                    </a:moveTo>
                    <a:lnTo>
                      <a:pt x="171774" y="87687"/>
                    </a:lnTo>
                    <a:lnTo>
                      <a:pt x="171774" y="0"/>
                    </a:lnTo>
                    <a:lnTo>
                      <a:pt x="87687" y="0"/>
                    </a:lnTo>
                    <a:lnTo>
                      <a:pt x="87687" y="87687"/>
                    </a:lnTo>
                    <a:lnTo>
                      <a:pt x="0" y="87687"/>
                    </a:lnTo>
                    <a:lnTo>
                      <a:pt x="0" y="171774"/>
                    </a:lnTo>
                    <a:lnTo>
                      <a:pt x="87687" y="171774"/>
                    </a:lnTo>
                    <a:lnTo>
                      <a:pt x="87687" y="259461"/>
                    </a:lnTo>
                    <a:lnTo>
                      <a:pt x="171774" y="259461"/>
                    </a:lnTo>
                    <a:lnTo>
                      <a:pt x="171774" y="171774"/>
                    </a:lnTo>
                    <a:lnTo>
                      <a:pt x="259461" y="1717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193" name="Google Shape;193;p13"/>
            <p:cNvSpPr/>
            <p:nvPr/>
          </p:nvSpPr>
          <p:spPr>
            <a:xfrm rot="10800000">
              <a:off x="7575228" y="179552"/>
              <a:ext cx="156974" cy="156974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"/>
          <p:cNvSpPr txBox="1"/>
          <p:nvPr>
            <p:ph type="title"/>
          </p:nvPr>
        </p:nvSpPr>
        <p:spPr>
          <a:xfrm>
            <a:off x="3627775" y="3172500"/>
            <a:ext cx="48030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96" name="Google Shape;196;p14"/>
          <p:cNvSpPr txBox="1"/>
          <p:nvPr>
            <p:ph type="subTitle" idx="1"/>
          </p:nvPr>
        </p:nvSpPr>
        <p:spPr>
          <a:xfrm>
            <a:off x="3627700" y="1309200"/>
            <a:ext cx="4803000" cy="18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97" name="Google Shape;197;p14"/>
          <p:cNvSpPr/>
          <p:nvPr/>
        </p:nvSpPr>
        <p:spPr>
          <a:xfrm rot="10800000">
            <a:off x="-1356121" y="-493627"/>
            <a:ext cx="2069345" cy="2066251"/>
          </a:xfrm>
          <a:custGeom>
            <a:avLst/>
            <a:gdLst/>
            <a:ahLst/>
            <a:cxnLst/>
            <a:rect l="l" t="t" r="r" b="b"/>
            <a:pathLst>
              <a:path w="82518" h="82518" extrusionOk="0">
                <a:moveTo>
                  <a:pt x="83711" y="41608"/>
                </a:moveTo>
                <a:cubicBezTo>
                  <a:pt x="83711" y="64398"/>
                  <a:pt x="65233" y="82871"/>
                  <a:pt x="42449" y="82871"/>
                </a:cubicBezTo>
                <a:cubicBezTo>
                  <a:pt x="19665" y="82871"/>
                  <a:pt x="1193" y="64398"/>
                  <a:pt x="1193" y="41608"/>
                </a:cubicBezTo>
                <a:cubicBezTo>
                  <a:pt x="1193" y="18824"/>
                  <a:pt x="19665" y="352"/>
                  <a:pt x="42449" y="352"/>
                </a:cubicBezTo>
                <a:cubicBezTo>
                  <a:pt x="65233" y="352"/>
                  <a:pt x="83711" y="18824"/>
                  <a:pt x="83711" y="416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98" name="Google Shape;198;p14"/>
          <p:cNvGrpSpPr/>
          <p:nvPr/>
        </p:nvGrpSpPr>
        <p:grpSpPr>
          <a:xfrm>
            <a:off x="8375425" y="-39736"/>
            <a:ext cx="549539" cy="1238562"/>
            <a:chOff x="8375425" y="-39736"/>
            <a:chExt cx="549539" cy="1238562"/>
          </a:xfrm>
        </p:grpSpPr>
        <p:sp>
          <p:nvSpPr>
            <p:cNvPr id="199" name="Google Shape;199;p14"/>
            <p:cNvSpPr/>
            <p:nvPr/>
          </p:nvSpPr>
          <p:spPr>
            <a:xfrm rot="10800000" flipH="1">
              <a:off x="8375425" y="-39736"/>
              <a:ext cx="463787" cy="463787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0" name="Google Shape;200;p14"/>
            <p:cNvSpPr/>
            <p:nvPr/>
          </p:nvSpPr>
          <p:spPr>
            <a:xfrm rot="10800000" flipH="1">
              <a:off x="8667449" y="941311"/>
              <a:ext cx="257515" cy="257515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5"/>
          <p:cNvSpPr txBox="1"/>
          <p:nvPr>
            <p:ph type="title"/>
          </p:nvPr>
        </p:nvSpPr>
        <p:spPr>
          <a:xfrm>
            <a:off x="720000" y="1093600"/>
            <a:ext cx="3703500" cy="16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3" name="Google Shape;203;p15"/>
          <p:cNvSpPr txBox="1"/>
          <p:nvPr>
            <p:ph type="subTitle" idx="1"/>
          </p:nvPr>
        </p:nvSpPr>
        <p:spPr>
          <a:xfrm>
            <a:off x="720000" y="3047550"/>
            <a:ext cx="37035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4" name="Google Shape;204;p15"/>
          <p:cNvSpPr/>
          <p:nvPr>
            <p:ph type="pic" idx="2"/>
          </p:nvPr>
        </p:nvSpPr>
        <p:spPr>
          <a:xfrm>
            <a:off x="5273100" y="533863"/>
            <a:ext cx="2910000" cy="4075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05" name="Google Shape;205;p15"/>
          <p:cNvGrpSpPr/>
          <p:nvPr/>
        </p:nvGrpSpPr>
        <p:grpSpPr>
          <a:xfrm>
            <a:off x="23157" y="3778945"/>
            <a:ext cx="1016303" cy="1287803"/>
            <a:chOff x="5625948" y="2664019"/>
            <a:chExt cx="1016303" cy="1287803"/>
          </a:xfrm>
        </p:grpSpPr>
        <p:sp>
          <p:nvSpPr>
            <p:cNvPr id="206" name="Google Shape;206;p15"/>
            <p:cNvSpPr/>
            <p:nvPr/>
          </p:nvSpPr>
          <p:spPr>
            <a:xfrm flipH="1">
              <a:off x="5894547" y="3012066"/>
              <a:ext cx="650100" cy="722100"/>
            </a:xfrm>
            <a:prstGeom prst="mathPlus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" name="Google Shape;207;p15"/>
            <p:cNvSpPr/>
            <p:nvPr/>
          </p:nvSpPr>
          <p:spPr>
            <a:xfrm flipH="1">
              <a:off x="5625948" y="2664019"/>
              <a:ext cx="313500" cy="348000"/>
            </a:xfrm>
            <a:prstGeom prst="mathPlus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" name="Google Shape;208;p15"/>
            <p:cNvSpPr/>
            <p:nvPr/>
          </p:nvSpPr>
          <p:spPr>
            <a:xfrm flipH="1">
              <a:off x="6424750" y="3710322"/>
              <a:ext cx="217500" cy="241500"/>
            </a:xfrm>
            <a:prstGeom prst="mathPlus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6"/>
          <p:cNvSpPr txBox="1"/>
          <p:nvPr>
            <p:ph type="title"/>
          </p:nvPr>
        </p:nvSpPr>
        <p:spPr>
          <a:xfrm>
            <a:off x="720000" y="1471650"/>
            <a:ext cx="31500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1" name="Google Shape;211;p16"/>
          <p:cNvSpPr txBox="1"/>
          <p:nvPr>
            <p:ph type="subTitle" idx="1"/>
          </p:nvPr>
        </p:nvSpPr>
        <p:spPr>
          <a:xfrm>
            <a:off x="720000" y="2627175"/>
            <a:ext cx="31500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2" name="Google Shape;212;p16"/>
          <p:cNvSpPr/>
          <p:nvPr/>
        </p:nvSpPr>
        <p:spPr>
          <a:xfrm>
            <a:off x="-309700" y="-3062875"/>
            <a:ext cx="3975824" cy="3975824"/>
          </a:xfrm>
          <a:custGeom>
            <a:avLst/>
            <a:gdLst/>
            <a:ahLst/>
            <a:cxnLst/>
            <a:rect l="l" t="t" r="r" b="b"/>
            <a:pathLst>
              <a:path w="459500" h="459500" extrusionOk="0">
                <a:moveTo>
                  <a:pt x="459501" y="229750"/>
                </a:moveTo>
                <a:cubicBezTo>
                  <a:pt x="459501" y="356638"/>
                  <a:pt x="356638" y="459501"/>
                  <a:pt x="229750" y="459501"/>
                </a:cubicBezTo>
                <a:cubicBezTo>
                  <a:pt x="102863" y="459501"/>
                  <a:pt x="0" y="356638"/>
                  <a:pt x="0" y="229750"/>
                </a:cubicBezTo>
                <a:cubicBezTo>
                  <a:pt x="0" y="102863"/>
                  <a:pt x="102863" y="0"/>
                  <a:pt x="229750" y="0"/>
                </a:cubicBezTo>
                <a:cubicBezTo>
                  <a:pt x="356638" y="0"/>
                  <a:pt x="459501" y="102863"/>
                  <a:pt x="459501" y="2297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13" name="Google Shape;213;p16"/>
          <p:cNvGrpSpPr/>
          <p:nvPr/>
        </p:nvGrpSpPr>
        <p:grpSpPr>
          <a:xfrm rot="-5400000">
            <a:off x="8280756" y="433169"/>
            <a:ext cx="952222" cy="319917"/>
            <a:chOff x="1608712" y="575096"/>
            <a:chExt cx="675431" cy="226924"/>
          </a:xfrm>
        </p:grpSpPr>
        <p:sp>
          <p:nvSpPr>
            <p:cNvPr id="214" name="Google Shape;214;p16"/>
            <p:cNvSpPr/>
            <p:nvPr/>
          </p:nvSpPr>
          <p:spPr>
            <a:xfrm>
              <a:off x="1608712" y="575096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609" y="41608"/>
                  </a:moveTo>
                  <a:cubicBezTo>
                    <a:pt x="83609" y="64398"/>
                    <a:pt x="65136" y="82871"/>
                    <a:pt x="42353" y="82871"/>
                  </a:cubicBezTo>
                  <a:cubicBezTo>
                    <a:pt x="19556" y="82871"/>
                    <a:pt x="1090" y="64398"/>
                    <a:pt x="1090" y="41608"/>
                  </a:cubicBezTo>
                  <a:cubicBezTo>
                    <a:pt x="1090" y="18824"/>
                    <a:pt x="19556" y="352"/>
                    <a:pt x="42353" y="352"/>
                  </a:cubicBezTo>
                  <a:cubicBezTo>
                    <a:pt x="65136" y="352"/>
                    <a:pt x="83609" y="18824"/>
                    <a:pt x="83609" y="41608"/>
                  </a:cubicBezTo>
                  <a:close/>
                </a:path>
              </a:pathLst>
            </a:custGeom>
            <a:solidFill>
              <a:srgbClr val="0082B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1768398" y="740131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609" y="41724"/>
                  </a:moveTo>
                  <a:cubicBezTo>
                    <a:pt x="83609" y="64514"/>
                    <a:pt x="65136" y="82980"/>
                    <a:pt x="42353" y="82980"/>
                  </a:cubicBezTo>
                  <a:cubicBezTo>
                    <a:pt x="19556" y="82980"/>
                    <a:pt x="1090" y="64514"/>
                    <a:pt x="1090" y="41724"/>
                  </a:cubicBezTo>
                  <a:cubicBezTo>
                    <a:pt x="1090" y="18934"/>
                    <a:pt x="19556" y="462"/>
                    <a:pt x="42353" y="462"/>
                  </a:cubicBezTo>
                  <a:cubicBezTo>
                    <a:pt x="65136" y="462"/>
                    <a:pt x="83609" y="18934"/>
                    <a:pt x="83609" y="41724"/>
                  </a:cubicBezTo>
                  <a:close/>
                </a:path>
              </a:pathLst>
            </a:custGeom>
            <a:solidFill>
              <a:srgbClr val="0082B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1763436" y="575096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608"/>
                  </a:moveTo>
                  <a:cubicBezTo>
                    <a:pt x="83711" y="64398"/>
                    <a:pt x="65233" y="82871"/>
                    <a:pt x="42449" y="82871"/>
                  </a:cubicBezTo>
                  <a:cubicBezTo>
                    <a:pt x="19665" y="82871"/>
                    <a:pt x="1193" y="64398"/>
                    <a:pt x="1193" y="41608"/>
                  </a:cubicBezTo>
                  <a:cubicBezTo>
                    <a:pt x="1193" y="18824"/>
                    <a:pt x="19665" y="352"/>
                    <a:pt x="42449" y="352"/>
                  </a:cubicBezTo>
                  <a:cubicBezTo>
                    <a:pt x="65233" y="352"/>
                    <a:pt x="83711" y="18824"/>
                    <a:pt x="83711" y="41608"/>
                  </a:cubicBezTo>
                  <a:close/>
                </a:path>
              </a:pathLst>
            </a:custGeom>
            <a:solidFill>
              <a:srgbClr val="0082B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1923122" y="740131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724"/>
                  </a:moveTo>
                  <a:cubicBezTo>
                    <a:pt x="83711" y="64514"/>
                    <a:pt x="65233" y="82980"/>
                    <a:pt x="42449" y="82980"/>
                  </a:cubicBezTo>
                  <a:cubicBezTo>
                    <a:pt x="19665" y="82980"/>
                    <a:pt x="1193" y="64514"/>
                    <a:pt x="1193" y="41724"/>
                  </a:cubicBezTo>
                  <a:cubicBezTo>
                    <a:pt x="1193" y="18934"/>
                    <a:pt x="19665" y="462"/>
                    <a:pt x="42449" y="462"/>
                  </a:cubicBezTo>
                  <a:cubicBezTo>
                    <a:pt x="65233" y="462"/>
                    <a:pt x="83711" y="18934"/>
                    <a:pt x="83711" y="41724"/>
                  </a:cubicBezTo>
                  <a:close/>
                </a:path>
              </a:pathLst>
            </a:custGeom>
            <a:solidFill>
              <a:srgbClr val="0082B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1907840" y="575096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807" y="41608"/>
                  </a:moveTo>
                  <a:cubicBezTo>
                    <a:pt x="83807" y="64398"/>
                    <a:pt x="65342" y="82871"/>
                    <a:pt x="42551" y="82871"/>
                  </a:cubicBezTo>
                  <a:cubicBezTo>
                    <a:pt x="19761" y="82871"/>
                    <a:pt x="1289" y="64398"/>
                    <a:pt x="1289" y="41608"/>
                  </a:cubicBezTo>
                  <a:cubicBezTo>
                    <a:pt x="1289" y="18824"/>
                    <a:pt x="19761" y="352"/>
                    <a:pt x="42551" y="352"/>
                  </a:cubicBezTo>
                  <a:cubicBezTo>
                    <a:pt x="65342" y="352"/>
                    <a:pt x="83807" y="18824"/>
                    <a:pt x="83807" y="41608"/>
                  </a:cubicBezTo>
                  <a:close/>
                </a:path>
              </a:pathLst>
            </a:custGeom>
            <a:solidFill>
              <a:srgbClr val="0082B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2067525" y="740131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807" y="41724"/>
                  </a:moveTo>
                  <a:cubicBezTo>
                    <a:pt x="83807" y="64514"/>
                    <a:pt x="65342" y="82980"/>
                    <a:pt x="42551" y="82980"/>
                  </a:cubicBezTo>
                  <a:cubicBezTo>
                    <a:pt x="19761" y="82980"/>
                    <a:pt x="1289" y="64514"/>
                    <a:pt x="1289" y="41724"/>
                  </a:cubicBezTo>
                  <a:cubicBezTo>
                    <a:pt x="1289" y="18934"/>
                    <a:pt x="19761" y="462"/>
                    <a:pt x="42551" y="462"/>
                  </a:cubicBezTo>
                  <a:cubicBezTo>
                    <a:pt x="65342" y="462"/>
                    <a:pt x="83807" y="18934"/>
                    <a:pt x="83807" y="41724"/>
                  </a:cubicBezTo>
                  <a:close/>
                </a:path>
              </a:pathLst>
            </a:custGeom>
            <a:solidFill>
              <a:srgbClr val="0082B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2062564" y="575096"/>
              <a:ext cx="61893" cy="61889"/>
            </a:xfrm>
            <a:custGeom>
              <a:avLst/>
              <a:gdLst/>
              <a:ahLst/>
              <a:cxnLst/>
              <a:rect l="l" t="t" r="r" b="b"/>
              <a:pathLst>
                <a:path w="82524" h="82518" extrusionOk="0">
                  <a:moveTo>
                    <a:pt x="83917" y="41608"/>
                  </a:moveTo>
                  <a:cubicBezTo>
                    <a:pt x="83917" y="64398"/>
                    <a:pt x="65438" y="82871"/>
                    <a:pt x="42654" y="82871"/>
                  </a:cubicBezTo>
                  <a:cubicBezTo>
                    <a:pt x="19870" y="82871"/>
                    <a:pt x="1392" y="64398"/>
                    <a:pt x="1392" y="41608"/>
                  </a:cubicBezTo>
                  <a:cubicBezTo>
                    <a:pt x="1392" y="18824"/>
                    <a:pt x="19870" y="352"/>
                    <a:pt x="42654" y="352"/>
                  </a:cubicBezTo>
                  <a:cubicBezTo>
                    <a:pt x="65438" y="352"/>
                    <a:pt x="83917" y="18824"/>
                    <a:pt x="83917" y="41608"/>
                  </a:cubicBezTo>
                  <a:close/>
                </a:path>
              </a:pathLst>
            </a:custGeom>
            <a:solidFill>
              <a:srgbClr val="0082B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2222250" y="740131"/>
              <a:ext cx="61893" cy="61889"/>
            </a:xfrm>
            <a:custGeom>
              <a:avLst/>
              <a:gdLst/>
              <a:ahLst/>
              <a:cxnLst/>
              <a:rect l="l" t="t" r="r" b="b"/>
              <a:pathLst>
                <a:path w="82524" h="82518" extrusionOk="0">
                  <a:moveTo>
                    <a:pt x="83917" y="41724"/>
                  </a:moveTo>
                  <a:cubicBezTo>
                    <a:pt x="83917" y="64514"/>
                    <a:pt x="65438" y="82980"/>
                    <a:pt x="42654" y="82980"/>
                  </a:cubicBezTo>
                  <a:cubicBezTo>
                    <a:pt x="19870" y="82980"/>
                    <a:pt x="1392" y="64514"/>
                    <a:pt x="1392" y="41724"/>
                  </a:cubicBezTo>
                  <a:cubicBezTo>
                    <a:pt x="1392" y="18934"/>
                    <a:pt x="19870" y="462"/>
                    <a:pt x="42654" y="462"/>
                  </a:cubicBezTo>
                  <a:cubicBezTo>
                    <a:pt x="65438" y="462"/>
                    <a:pt x="83917" y="18934"/>
                    <a:pt x="83917" y="41724"/>
                  </a:cubicBezTo>
                  <a:close/>
                </a:path>
              </a:pathLst>
            </a:custGeom>
            <a:solidFill>
              <a:srgbClr val="0082B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7"/>
          <p:cNvSpPr txBox="1"/>
          <p:nvPr>
            <p:ph type="title"/>
          </p:nvPr>
        </p:nvSpPr>
        <p:spPr>
          <a:xfrm>
            <a:off x="4837200" y="1868825"/>
            <a:ext cx="3593400" cy="6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4" name="Google Shape;224;p17"/>
          <p:cNvSpPr txBox="1"/>
          <p:nvPr>
            <p:ph type="subTitle" idx="1"/>
          </p:nvPr>
        </p:nvSpPr>
        <p:spPr>
          <a:xfrm>
            <a:off x="4837225" y="2562000"/>
            <a:ext cx="3593400" cy="8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5" name="Google Shape;225;p17"/>
          <p:cNvSpPr/>
          <p:nvPr/>
        </p:nvSpPr>
        <p:spPr>
          <a:xfrm>
            <a:off x="4259237" y="4075275"/>
            <a:ext cx="5028079" cy="5028079"/>
          </a:xfrm>
          <a:custGeom>
            <a:avLst/>
            <a:gdLst/>
            <a:ahLst/>
            <a:cxnLst/>
            <a:rect l="l" t="t" r="r" b="b"/>
            <a:pathLst>
              <a:path w="459500" h="459500" extrusionOk="0">
                <a:moveTo>
                  <a:pt x="459501" y="229750"/>
                </a:moveTo>
                <a:cubicBezTo>
                  <a:pt x="459501" y="356638"/>
                  <a:pt x="356638" y="459501"/>
                  <a:pt x="229750" y="459501"/>
                </a:cubicBezTo>
                <a:cubicBezTo>
                  <a:pt x="102863" y="459501"/>
                  <a:pt x="0" y="356638"/>
                  <a:pt x="0" y="229750"/>
                </a:cubicBezTo>
                <a:cubicBezTo>
                  <a:pt x="0" y="102863"/>
                  <a:pt x="102863" y="0"/>
                  <a:pt x="229750" y="0"/>
                </a:cubicBezTo>
                <a:cubicBezTo>
                  <a:pt x="356638" y="0"/>
                  <a:pt x="459501" y="102863"/>
                  <a:pt x="459501" y="22975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26" name="Google Shape;226;p17"/>
          <p:cNvGrpSpPr/>
          <p:nvPr/>
        </p:nvGrpSpPr>
        <p:grpSpPr>
          <a:xfrm rot="-5400000">
            <a:off x="-216193" y="4658240"/>
            <a:ext cx="1069597" cy="465414"/>
            <a:chOff x="1984132" y="3826752"/>
            <a:chExt cx="1069597" cy="465414"/>
          </a:xfrm>
        </p:grpSpPr>
        <p:sp>
          <p:nvSpPr>
            <p:cNvPr id="227" name="Google Shape;227;p17"/>
            <p:cNvSpPr/>
            <p:nvPr/>
          </p:nvSpPr>
          <p:spPr>
            <a:xfrm>
              <a:off x="1984132" y="4192938"/>
              <a:ext cx="99228" cy="99228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609" y="41724"/>
                  </a:moveTo>
                  <a:cubicBezTo>
                    <a:pt x="83609" y="64514"/>
                    <a:pt x="65136" y="82980"/>
                    <a:pt x="42353" y="82980"/>
                  </a:cubicBezTo>
                  <a:cubicBezTo>
                    <a:pt x="19556" y="82980"/>
                    <a:pt x="1090" y="64514"/>
                    <a:pt x="1090" y="41724"/>
                  </a:cubicBezTo>
                  <a:cubicBezTo>
                    <a:pt x="1090" y="18934"/>
                    <a:pt x="19556" y="462"/>
                    <a:pt x="42353" y="462"/>
                  </a:cubicBezTo>
                  <a:cubicBezTo>
                    <a:pt x="65136" y="462"/>
                    <a:pt x="83609" y="18934"/>
                    <a:pt x="83609" y="41724"/>
                  </a:cubicBezTo>
                  <a:close/>
                </a:path>
              </a:pathLst>
            </a:custGeom>
            <a:solidFill>
              <a:srgbClr val="0082B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2226717" y="4192938"/>
              <a:ext cx="99228" cy="99228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724"/>
                  </a:moveTo>
                  <a:cubicBezTo>
                    <a:pt x="83711" y="64514"/>
                    <a:pt x="65233" y="82980"/>
                    <a:pt x="42449" y="82980"/>
                  </a:cubicBezTo>
                  <a:cubicBezTo>
                    <a:pt x="19665" y="82980"/>
                    <a:pt x="1193" y="64514"/>
                    <a:pt x="1193" y="41724"/>
                  </a:cubicBezTo>
                  <a:cubicBezTo>
                    <a:pt x="1193" y="18934"/>
                    <a:pt x="19665" y="462"/>
                    <a:pt x="42449" y="462"/>
                  </a:cubicBezTo>
                  <a:cubicBezTo>
                    <a:pt x="65233" y="462"/>
                    <a:pt x="83711" y="18934"/>
                    <a:pt x="83711" y="41724"/>
                  </a:cubicBezTo>
                  <a:close/>
                </a:path>
              </a:pathLst>
            </a:custGeom>
            <a:solidFill>
              <a:srgbClr val="0082B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2469302" y="4192938"/>
              <a:ext cx="99228" cy="99228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807" y="41724"/>
                  </a:moveTo>
                  <a:cubicBezTo>
                    <a:pt x="83807" y="64514"/>
                    <a:pt x="65342" y="82980"/>
                    <a:pt x="42551" y="82980"/>
                  </a:cubicBezTo>
                  <a:cubicBezTo>
                    <a:pt x="19761" y="82980"/>
                    <a:pt x="1289" y="64514"/>
                    <a:pt x="1289" y="41724"/>
                  </a:cubicBezTo>
                  <a:cubicBezTo>
                    <a:pt x="1289" y="18934"/>
                    <a:pt x="19761" y="462"/>
                    <a:pt x="42551" y="462"/>
                  </a:cubicBezTo>
                  <a:cubicBezTo>
                    <a:pt x="65342" y="462"/>
                    <a:pt x="83807" y="18934"/>
                    <a:pt x="83807" y="41724"/>
                  </a:cubicBezTo>
                  <a:close/>
                </a:path>
              </a:pathLst>
            </a:custGeom>
            <a:solidFill>
              <a:srgbClr val="0082B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2711887" y="4192938"/>
              <a:ext cx="99235" cy="99228"/>
            </a:xfrm>
            <a:custGeom>
              <a:avLst/>
              <a:gdLst/>
              <a:ahLst/>
              <a:cxnLst/>
              <a:rect l="l" t="t" r="r" b="b"/>
              <a:pathLst>
                <a:path w="82524" h="82518" extrusionOk="0">
                  <a:moveTo>
                    <a:pt x="83917" y="41724"/>
                  </a:moveTo>
                  <a:cubicBezTo>
                    <a:pt x="83917" y="64514"/>
                    <a:pt x="65438" y="82980"/>
                    <a:pt x="42654" y="82980"/>
                  </a:cubicBezTo>
                  <a:cubicBezTo>
                    <a:pt x="19870" y="82980"/>
                    <a:pt x="1392" y="64514"/>
                    <a:pt x="1392" y="41724"/>
                  </a:cubicBezTo>
                  <a:cubicBezTo>
                    <a:pt x="1392" y="18934"/>
                    <a:pt x="19870" y="462"/>
                    <a:pt x="42654" y="462"/>
                  </a:cubicBezTo>
                  <a:cubicBezTo>
                    <a:pt x="65438" y="462"/>
                    <a:pt x="83917" y="18934"/>
                    <a:pt x="83917" y="41724"/>
                  </a:cubicBezTo>
                  <a:close/>
                </a:path>
              </a:pathLst>
            </a:custGeom>
            <a:solidFill>
              <a:srgbClr val="0082B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1984132" y="4017381"/>
              <a:ext cx="99228" cy="99228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609" y="41724"/>
                  </a:moveTo>
                  <a:cubicBezTo>
                    <a:pt x="83609" y="64514"/>
                    <a:pt x="65136" y="82980"/>
                    <a:pt x="42353" y="82980"/>
                  </a:cubicBezTo>
                  <a:cubicBezTo>
                    <a:pt x="19556" y="82980"/>
                    <a:pt x="1090" y="64514"/>
                    <a:pt x="1090" y="41724"/>
                  </a:cubicBezTo>
                  <a:cubicBezTo>
                    <a:pt x="1090" y="18934"/>
                    <a:pt x="19556" y="462"/>
                    <a:pt x="42353" y="462"/>
                  </a:cubicBezTo>
                  <a:cubicBezTo>
                    <a:pt x="65136" y="462"/>
                    <a:pt x="83609" y="18934"/>
                    <a:pt x="83609" y="41724"/>
                  </a:cubicBezTo>
                  <a:close/>
                </a:path>
              </a:pathLst>
            </a:custGeom>
            <a:solidFill>
              <a:srgbClr val="0082B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2226717" y="4017381"/>
              <a:ext cx="99228" cy="99228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724"/>
                  </a:moveTo>
                  <a:cubicBezTo>
                    <a:pt x="83711" y="64514"/>
                    <a:pt x="65233" y="82980"/>
                    <a:pt x="42449" y="82980"/>
                  </a:cubicBezTo>
                  <a:cubicBezTo>
                    <a:pt x="19665" y="82980"/>
                    <a:pt x="1193" y="64514"/>
                    <a:pt x="1193" y="41724"/>
                  </a:cubicBezTo>
                  <a:cubicBezTo>
                    <a:pt x="1193" y="18934"/>
                    <a:pt x="19665" y="462"/>
                    <a:pt x="42449" y="462"/>
                  </a:cubicBezTo>
                  <a:cubicBezTo>
                    <a:pt x="65233" y="462"/>
                    <a:pt x="83711" y="18934"/>
                    <a:pt x="83711" y="41724"/>
                  </a:cubicBezTo>
                  <a:close/>
                </a:path>
              </a:pathLst>
            </a:custGeom>
            <a:solidFill>
              <a:srgbClr val="0082B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3" name="Google Shape;233;p17"/>
            <p:cNvSpPr/>
            <p:nvPr/>
          </p:nvSpPr>
          <p:spPr>
            <a:xfrm>
              <a:off x="2469302" y="4017381"/>
              <a:ext cx="99228" cy="99228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807" y="41724"/>
                  </a:moveTo>
                  <a:cubicBezTo>
                    <a:pt x="83807" y="64514"/>
                    <a:pt x="65342" y="82980"/>
                    <a:pt x="42551" y="82980"/>
                  </a:cubicBezTo>
                  <a:cubicBezTo>
                    <a:pt x="19761" y="82980"/>
                    <a:pt x="1289" y="64514"/>
                    <a:pt x="1289" y="41724"/>
                  </a:cubicBezTo>
                  <a:cubicBezTo>
                    <a:pt x="1289" y="18934"/>
                    <a:pt x="19761" y="462"/>
                    <a:pt x="42551" y="462"/>
                  </a:cubicBezTo>
                  <a:cubicBezTo>
                    <a:pt x="65342" y="462"/>
                    <a:pt x="83807" y="18934"/>
                    <a:pt x="83807" y="41724"/>
                  </a:cubicBezTo>
                  <a:close/>
                </a:path>
              </a:pathLst>
            </a:custGeom>
            <a:solidFill>
              <a:srgbClr val="0082B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4" name="Google Shape;234;p17"/>
            <p:cNvSpPr/>
            <p:nvPr/>
          </p:nvSpPr>
          <p:spPr>
            <a:xfrm>
              <a:off x="2711887" y="4017381"/>
              <a:ext cx="99235" cy="99228"/>
            </a:xfrm>
            <a:custGeom>
              <a:avLst/>
              <a:gdLst/>
              <a:ahLst/>
              <a:cxnLst/>
              <a:rect l="l" t="t" r="r" b="b"/>
              <a:pathLst>
                <a:path w="82524" h="82518" extrusionOk="0">
                  <a:moveTo>
                    <a:pt x="83917" y="41724"/>
                  </a:moveTo>
                  <a:cubicBezTo>
                    <a:pt x="83917" y="64514"/>
                    <a:pt x="65438" y="82980"/>
                    <a:pt x="42654" y="82980"/>
                  </a:cubicBezTo>
                  <a:cubicBezTo>
                    <a:pt x="19870" y="82980"/>
                    <a:pt x="1392" y="64514"/>
                    <a:pt x="1392" y="41724"/>
                  </a:cubicBezTo>
                  <a:cubicBezTo>
                    <a:pt x="1392" y="18934"/>
                    <a:pt x="19870" y="462"/>
                    <a:pt x="42654" y="462"/>
                  </a:cubicBezTo>
                  <a:cubicBezTo>
                    <a:pt x="65438" y="462"/>
                    <a:pt x="83917" y="18934"/>
                    <a:pt x="83917" y="41724"/>
                  </a:cubicBezTo>
                  <a:close/>
                </a:path>
              </a:pathLst>
            </a:custGeom>
            <a:solidFill>
              <a:srgbClr val="0082B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5" name="Google Shape;235;p17"/>
            <p:cNvSpPr/>
            <p:nvPr/>
          </p:nvSpPr>
          <p:spPr>
            <a:xfrm>
              <a:off x="1984132" y="3826752"/>
              <a:ext cx="99228" cy="99228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609" y="41724"/>
                  </a:moveTo>
                  <a:cubicBezTo>
                    <a:pt x="83609" y="64514"/>
                    <a:pt x="65136" y="82980"/>
                    <a:pt x="42353" y="82980"/>
                  </a:cubicBezTo>
                  <a:cubicBezTo>
                    <a:pt x="19556" y="82980"/>
                    <a:pt x="1090" y="64514"/>
                    <a:pt x="1090" y="41724"/>
                  </a:cubicBezTo>
                  <a:cubicBezTo>
                    <a:pt x="1090" y="18934"/>
                    <a:pt x="19556" y="462"/>
                    <a:pt x="42353" y="462"/>
                  </a:cubicBezTo>
                  <a:cubicBezTo>
                    <a:pt x="65136" y="462"/>
                    <a:pt x="83609" y="18934"/>
                    <a:pt x="83609" y="41724"/>
                  </a:cubicBezTo>
                  <a:close/>
                </a:path>
              </a:pathLst>
            </a:custGeom>
            <a:solidFill>
              <a:srgbClr val="0082B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6" name="Google Shape;236;p17"/>
            <p:cNvSpPr/>
            <p:nvPr/>
          </p:nvSpPr>
          <p:spPr>
            <a:xfrm>
              <a:off x="2226717" y="3826752"/>
              <a:ext cx="99228" cy="99228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724"/>
                  </a:moveTo>
                  <a:cubicBezTo>
                    <a:pt x="83711" y="64514"/>
                    <a:pt x="65233" y="82980"/>
                    <a:pt x="42449" y="82980"/>
                  </a:cubicBezTo>
                  <a:cubicBezTo>
                    <a:pt x="19665" y="82980"/>
                    <a:pt x="1193" y="64514"/>
                    <a:pt x="1193" y="41724"/>
                  </a:cubicBezTo>
                  <a:cubicBezTo>
                    <a:pt x="1193" y="18934"/>
                    <a:pt x="19665" y="462"/>
                    <a:pt x="42449" y="462"/>
                  </a:cubicBezTo>
                  <a:cubicBezTo>
                    <a:pt x="65233" y="462"/>
                    <a:pt x="83711" y="18934"/>
                    <a:pt x="83711" y="41724"/>
                  </a:cubicBezTo>
                  <a:close/>
                </a:path>
              </a:pathLst>
            </a:custGeom>
            <a:solidFill>
              <a:srgbClr val="0082B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7" name="Google Shape;237;p17"/>
            <p:cNvSpPr/>
            <p:nvPr/>
          </p:nvSpPr>
          <p:spPr>
            <a:xfrm>
              <a:off x="2469302" y="3826752"/>
              <a:ext cx="99228" cy="99228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807" y="41724"/>
                  </a:moveTo>
                  <a:cubicBezTo>
                    <a:pt x="83807" y="64514"/>
                    <a:pt x="65342" y="82980"/>
                    <a:pt x="42551" y="82980"/>
                  </a:cubicBezTo>
                  <a:cubicBezTo>
                    <a:pt x="19761" y="82980"/>
                    <a:pt x="1289" y="64514"/>
                    <a:pt x="1289" y="41724"/>
                  </a:cubicBezTo>
                  <a:cubicBezTo>
                    <a:pt x="1289" y="18934"/>
                    <a:pt x="19761" y="462"/>
                    <a:pt x="42551" y="462"/>
                  </a:cubicBezTo>
                  <a:cubicBezTo>
                    <a:pt x="65342" y="462"/>
                    <a:pt x="83807" y="18934"/>
                    <a:pt x="83807" y="41724"/>
                  </a:cubicBezTo>
                  <a:close/>
                </a:path>
              </a:pathLst>
            </a:custGeom>
            <a:solidFill>
              <a:srgbClr val="0082B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8" name="Google Shape;238;p17"/>
            <p:cNvSpPr/>
            <p:nvPr/>
          </p:nvSpPr>
          <p:spPr>
            <a:xfrm>
              <a:off x="2711887" y="3826752"/>
              <a:ext cx="99235" cy="99228"/>
            </a:xfrm>
            <a:custGeom>
              <a:avLst/>
              <a:gdLst/>
              <a:ahLst/>
              <a:cxnLst/>
              <a:rect l="l" t="t" r="r" b="b"/>
              <a:pathLst>
                <a:path w="82524" h="82518" extrusionOk="0">
                  <a:moveTo>
                    <a:pt x="83917" y="41724"/>
                  </a:moveTo>
                  <a:cubicBezTo>
                    <a:pt x="83917" y="64514"/>
                    <a:pt x="65438" y="82980"/>
                    <a:pt x="42654" y="82980"/>
                  </a:cubicBezTo>
                  <a:cubicBezTo>
                    <a:pt x="19870" y="82980"/>
                    <a:pt x="1392" y="64514"/>
                    <a:pt x="1392" y="41724"/>
                  </a:cubicBezTo>
                  <a:cubicBezTo>
                    <a:pt x="1392" y="18934"/>
                    <a:pt x="19870" y="462"/>
                    <a:pt x="42654" y="462"/>
                  </a:cubicBezTo>
                  <a:cubicBezTo>
                    <a:pt x="65438" y="462"/>
                    <a:pt x="83917" y="18934"/>
                    <a:pt x="83917" y="41724"/>
                  </a:cubicBezTo>
                  <a:close/>
                </a:path>
              </a:pathLst>
            </a:custGeom>
            <a:solidFill>
              <a:srgbClr val="0082B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9" name="Google Shape;239;p17"/>
            <p:cNvSpPr/>
            <p:nvPr/>
          </p:nvSpPr>
          <p:spPr>
            <a:xfrm>
              <a:off x="2954494" y="4192938"/>
              <a:ext cx="99235" cy="99228"/>
            </a:xfrm>
            <a:custGeom>
              <a:avLst/>
              <a:gdLst/>
              <a:ahLst/>
              <a:cxnLst/>
              <a:rect l="l" t="t" r="r" b="b"/>
              <a:pathLst>
                <a:path w="82524" h="82518" extrusionOk="0">
                  <a:moveTo>
                    <a:pt x="83917" y="41724"/>
                  </a:moveTo>
                  <a:cubicBezTo>
                    <a:pt x="83917" y="64514"/>
                    <a:pt x="65438" y="82980"/>
                    <a:pt x="42654" y="82980"/>
                  </a:cubicBezTo>
                  <a:cubicBezTo>
                    <a:pt x="19870" y="82980"/>
                    <a:pt x="1392" y="64514"/>
                    <a:pt x="1392" y="41724"/>
                  </a:cubicBezTo>
                  <a:cubicBezTo>
                    <a:pt x="1392" y="18934"/>
                    <a:pt x="19870" y="462"/>
                    <a:pt x="42654" y="462"/>
                  </a:cubicBezTo>
                  <a:cubicBezTo>
                    <a:pt x="65438" y="462"/>
                    <a:pt x="83917" y="18934"/>
                    <a:pt x="83917" y="41724"/>
                  </a:cubicBezTo>
                  <a:close/>
                </a:path>
              </a:pathLst>
            </a:custGeom>
            <a:solidFill>
              <a:srgbClr val="0082B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0" name="Google Shape;240;p17"/>
            <p:cNvSpPr/>
            <p:nvPr/>
          </p:nvSpPr>
          <p:spPr>
            <a:xfrm>
              <a:off x="2954494" y="4017381"/>
              <a:ext cx="99235" cy="99228"/>
            </a:xfrm>
            <a:custGeom>
              <a:avLst/>
              <a:gdLst/>
              <a:ahLst/>
              <a:cxnLst/>
              <a:rect l="l" t="t" r="r" b="b"/>
              <a:pathLst>
                <a:path w="82524" h="82518" extrusionOk="0">
                  <a:moveTo>
                    <a:pt x="83917" y="41724"/>
                  </a:moveTo>
                  <a:cubicBezTo>
                    <a:pt x="83917" y="64514"/>
                    <a:pt x="65438" y="82980"/>
                    <a:pt x="42654" y="82980"/>
                  </a:cubicBezTo>
                  <a:cubicBezTo>
                    <a:pt x="19870" y="82980"/>
                    <a:pt x="1392" y="64514"/>
                    <a:pt x="1392" y="41724"/>
                  </a:cubicBezTo>
                  <a:cubicBezTo>
                    <a:pt x="1392" y="18934"/>
                    <a:pt x="19870" y="462"/>
                    <a:pt x="42654" y="462"/>
                  </a:cubicBezTo>
                  <a:cubicBezTo>
                    <a:pt x="65438" y="462"/>
                    <a:pt x="83917" y="18934"/>
                    <a:pt x="83917" y="41724"/>
                  </a:cubicBezTo>
                  <a:close/>
                </a:path>
              </a:pathLst>
            </a:custGeom>
            <a:solidFill>
              <a:srgbClr val="0082B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1" name="Google Shape;241;p17"/>
            <p:cNvSpPr/>
            <p:nvPr/>
          </p:nvSpPr>
          <p:spPr>
            <a:xfrm>
              <a:off x="2954494" y="3826752"/>
              <a:ext cx="99235" cy="99228"/>
            </a:xfrm>
            <a:custGeom>
              <a:avLst/>
              <a:gdLst/>
              <a:ahLst/>
              <a:cxnLst/>
              <a:rect l="l" t="t" r="r" b="b"/>
              <a:pathLst>
                <a:path w="82524" h="82518" extrusionOk="0">
                  <a:moveTo>
                    <a:pt x="83917" y="41724"/>
                  </a:moveTo>
                  <a:cubicBezTo>
                    <a:pt x="83917" y="64514"/>
                    <a:pt x="65438" y="82980"/>
                    <a:pt x="42654" y="82980"/>
                  </a:cubicBezTo>
                  <a:cubicBezTo>
                    <a:pt x="19870" y="82980"/>
                    <a:pt x="1392" y="64514"/>
                    <a:pt x="1392" y="41724"/>
                  </a:cubicBezTo>
                  <a:cubicBezTo>
                    <a:pt x="1392" y="18934"/>
                    <a:pt x="19870" y="462"/>
                    <a:pt x="42654" y="462"/>
                  </a:cubicBezTo>
                  <a:cubicBezTo>
                    <a:pt x="65438" y="462"/>
                    <a:pt x="83917" y="18934"/>
                    <a:pt x="83917" y="41724"/>
                  </a:cubicBezTo>
                  <a:close/>
                </a:path>
              </a:pathLst>
            </a:custGeom>
            <a:solidFill>
              <a:srgbClr val="0082B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242" name="Google Shape;242;p17"/>
          <p:cNvGrpSpPr/>
          <p:nvPr/>
        </p:nvGrpSpPr>
        <p:grpSpPr>
          <a:xfrm>
            <a:off x="8090751" y="206667"/>
            <a:ext cx="908404" cy="1008532"/>
            <a:chOff x="8090751" y="206667"/>
            <a:chExt cx="908404" cy="1008532"/>
          </a:xfrm>
        </p:grpSpPr>
        <p:sp>
          <p:nvSpPr>
            <p:cNvPr id="243" name="Google Shape;243;p17"/>
            <p:cNvSpPr/>
            <p:nvPr/>
          </p:nvSpPr>
          <p:spPr>
            <a:xfrm>
              <a:off x="8755927" y="206667"/>
              <a:ext cx="243227" cy="243227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8466980" y="781409"/>
              <a:ext cx="433790" cy="433790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8090751" y="359804"/>
              <a:ext cx="147244" cy="147244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 b="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8" name="Google Shape;248;p18"/>
          <p:cNvSpPr txBox="1"/>
          <p:nvPr>
            <p:ph type="subTitle" idx="1"/>
          </p:nvPr>
        </p:nvSpPr>
        <p:spPr>
          <a:xfrm>
            <a:off x="1694675" y="3315500"/>
            <a:ext cx="6729300" cy="8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9" name="Google Shape;249;p18"/>
          <p:cNvSpPr txBox="1"/>
          <p:nvPr>
            <p:ph type="subTitle" idx="2"/>
          </p:nvPr>
        </p:nvSpPr>
        <p:spPr>
          <a:xfrm>
            <a:off x="1694700" y="1875100"/>
            <a:ext cx="6729300" cy="8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0" name="Google Shape;250;p18"/>
          <p:cNvSpPr txBox="1"/>
          <p:nvPr>
            <p:ph type="subTitle" idx="3"/>
          </p:nvPr>
        </p:nvSpPr>
        <p:spPr>
          <a:xfrm>
            <a:off x="1694675" y="1470250"/>
            <a:ext cx="67293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51" name="Google Shape;251;p18"/>
          <p:cNvSpPr txBox="1"/>
          <p:nvPr>
            <p:ph type="subTitle" idx="4"/>
          </p:nvPr>
        </p:nvSpPr>
        <p:spPr>
          <a:xfrm>
            <a:off x="1694700" y="2910500"/>
            <a:ext cx="67293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52" name="Google Shape;252;p18"/>
          <p:cNvGrpSpPr/>
          <p:nvPr/>
        </p:nvGrpSpPr>
        <p:grpSpPr>
          <a:xfrm>
            <a:off x="-48339" y="-1329437"/>
            <a:ext cx="2101435" cy="2100160"/>
            <a:chOff x="-48339" y="-1329437"/>
            <a:chExt cx="2101435" cy="2100160"/>
          </a:xfrm>
        </p:grpSpPr>
        <p:sp>
          <p:nvSpPr>
            <p:cNvPr id="253" name="Google Shape;253;p18"/>
            <p:cNvSpPr/>
            <p:nvPr/>
          </p:nvSpPr>
          <p:spPr>
            <a:xfrm rot="10800000">
              <a:off x="199742" y="-1329437"/>
              <a:ext cx="1853354" cy="1850672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608"/>
                  </a:moveTo>
                  <a:cubicBezTo>
                    <a:pt x="83711" y="64398"/>
                    <a:pt x="65233" y="82871"/>
                    <a:pt x="42449" y="82871"/>
                  </a:cubicBezTo>
                  <a:cubicBezTo>
                    <a:pt x="19665" y="82871"/>
                    <a:pt x="1193" y="64398"/>
                    <a:pt x="1193" y="41608"/>
                  </a:cubicBezTo>
                  <a:cubicBezTo>
                    <a:pt x="1193" y="18824"/>
                    <a:pt x="19665" y="352"/>
                    <a:pt x="42449" y="352"/>
                  </a:cubicBezTo>
                  <a:cubicBezTo>
                    <a:pt x="65233" y="352"/>
                    <a:pt x="83711" y="18824"/>
                    <a:pt x="83711" y="416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254" name="Google Shape;254;p18"/>
            <p:cNvGrpSpPr/>
            <p:nvPr/>
          </p:nvGrpSpPr>
          <p:grpSpPr>
            <a:xfrm>
              <a:off x="-48339" y="-12"/>
              <a:ext cx="727117" cy="770735"/>
              <a:chOff x="5137170" y="1563182"/>
              <a:chExt cx="584358" cy="619462"/>
            </a:xfrm>
          </p:grpSpPr>
          <p:sp>
            <p:nvSpPr>
              <p:cNvPr id="255" name="Google Shape;255;p18"/>
              <p:cNvSpPr/>
              <p:nvPr/>
            </p:nvSpPr>
            <p:spPr>
              <a:xfrm>
                <a:off x="5137170" y="1563182"/>
                <a:ext cx="70103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1" h="93503" extrusionOk="0">
                    <a:moveTo>
                      <a:pt x="96911" y="47811"/>
                    </a:moveTo>
                    <a:cubicBezTo>
                      <a:pt x="96911" y="73631"/>
                      <a:pt x="75956" y="94567"/>
                      <a:pt x="50175" y="94567"/>
                    </a:cubicBezTo>
                    <a:cubicBezTo>
                      <a:pt x="24330" y="94567"/>
                      <a:pt x="3439" y="73631"/>
                      <a:pt x="3439" y="47811"/>
                    </a:cubicBezTo>
                    <a:cubicBezTo>
                      <a:pt x="3439" y="21992"/>
                      <a:pt x="24330" y="1063"/>
                      <a:pt x="50175" y="1063"/>
                    </a:cubicBezTo>
                    <a:cubicBezTo>
                      <a:pt x="75956" y="1063"/>
                      <a:pt x="96911" y="21992"/>
                      <a:pt x="96911" y="478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6" name="Google Shape;256;p18"/>
              <p:cNvSpPr/>
              <p:nvPr/>
            </p:nvSpPr>
            <p:spPr>
              <a:xfrm>
                <a:off x="5137170" y="1750191"/>
                <a:ext cx="70103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1" h="93503" extrusionOk="0">
                    <a:moveTo>
                      <a:pt x="96911" y="47936"/>
                    </a:moveTo>
                    <a:cubicBezTo>
                      <a:pt x="96911" y="73755"/>
                      <a:pt x="75956" y="94691"/>
                      <a:pt x="50175" y="94691"/>
                    </a:cubicBezTo>
                    <a:cubicBezTo>
                      <a:pt x="24330" y="94691"/>
                      <a:pt x="3439" y="73755"/>
                      <a:pt x="3439" y="47936"/>
                    </a:cubicBezTo>
                    <a:cubicBezTo>
                      <a:pt x="3439" y="22117"/>
                      <a:pt x="24330" y="1187"/>
                      <a:pt x="50175" y="1187"/>
                    </a:cubicBezTo>
                    <a:cubicBezTo>
                      <a:pt x="75956" y="1187"/>
                      <a:pt x="96911" y="22117"/>
                      <a:pt x="96911" y="479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7" name="Google Shape;257;p18"/>
              <p:cNvSpPr/>
              <p:nvPr/>
            </p:nvSpPr>
            <p:spPr>
              <a:xfrm>
                <a:off x="5312477" y="1563182"/>
                <a:ext cx="70103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1" h="93503" extrusionOk="0">
                    <a:moveTo>
                      <a:pt x="97028" y="47811"/>
                    </a:moveTo>
                    <a:cubicBezTo>
                      <a:pt x="97028" y="73631"/>
                      <a:pt x="76137" y="94567"/>
                      <a:pt x="50292" y="94567"/>
                    </a:cubicBezTo>
                    <a:cubicBezTo>
                      <a:pt x="24447" y="94567"/>
                      <a:pt x="3556" y="73631"/>
                      <a:pt x="3556" y="47811"/>
                    </a:cubicBezTo>
                    <a:cubicBezTo>
                      <a:pt x="3556" y="21992"/>
                      <a:pt x="24447" y="1063"/>
                      <a:pt x="50292" y="1063"/>
                    </a:cubicBezTo>
                    <a:cubicBezTo>
                      <a:pt x="76137" y="1063"/>
                      <a:pt x="97028" y="21992"/>
                      <a:pt x="97028" y="478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8" name="Google Shape;258;p18"/>
              <p:cNvSpPr/>
              <p:nvPr/>
            </p:nvSpPr>
            <p:spPr>
              <a:xfrm>
                <a:off x="5312477" y="1750191"/>
                <a:ext cx="70103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1" h="93503" extrusionOk="0">
                    <a:moveTo>
                      <a:pt x="97028" y="47936"/>
                    </a:moveTo>
                    <a:cubicBezTo>
                      <a:pt x="97028" y="73755"/>
                      <a:pt x="76137" y="94691"/>
                      <a:pt x="50292" y="94691"/>
                    </a:cubicBezTo>
                    <a:cubicBezTo>
                      <a:pt x="24447" y="94691"/>
                      <a:pt x="3556" y="73755"/>
                      <a:pt x="3556" y="47936"/>
                    </a:cubicBezTo>
                    <a:cubicBezTo>
                      <a:pt x="3556" y="22117"/>
                      <a:pt x="24447" y="1187"/>
                      <a:pt x="50292" y="1187"/>
                    </a:cubicBezTo>
                    <a:cubicBezTo>
                      <a:pt x="76137" y="1187"/>
                      <a:pt x="97028" y="22117"/>
                      <a:pt x="97028" y="479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59" name="Google Shape;259;p18"/>
              <p:cNvSpPr/>
              <p:nvPr/>
            </p:nvSpPr>
            <p:spPr>
              <a:xfrm>
                <a:off x="5476117" y="1563182"/>
                <a:ext cx="70104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2" h="93503" extrusionOk="0">
                    <a:moveTo>
                      <a:pt x="97137" y="47811"/>
                    </a:moveTo>
                    <a:cubicBezTo>
                      <a:pt x="97137" y="73631"/>
                      <a:pt x="76182" y="94567"/>
                      <a:pt x="50400" y="94567"/>
                    </a:cubicBezTo>
                    <a:cubicBezTo>
                      <a:pt x="24556" y="94567"/>
                      <a:pt x="3664" y="73631"/>
                      <a:pt x="3664" y="47811"/>
                    </a:cubicBezTo>
                    <a:cubicBezTo>
                      <a:pt x="3664" y="21992"/>
                      <a:pt x="24556" y="1063"/>
                      <a:pt x="50400" y="1063"/>
                    </a:cubicBezTo>
                    <a:cubicBezTo>
                      <a:pt x="76182" y="1063"/>
                      <a:pt x="97137" y="21992"/>
                      <a:pt x="97137" y="478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0" name="Google Shape;260;p18"/>
              <p:cNvSpPr/>
              <p:nvPr/>
            </p:nvSpPr>
            <p:spPr>
              <a:xfrm>
                <a:off x="5476117" y="1750191"/>
                <a:ext cx="70104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2" h="93503" extrusionOk="0">
                    <a:moveTo>
                      <a:pt x="97137" y="47936"/>
                    </a:moveTo>
                    <a:cubicBezTo>
                      <a:pt x="97137" y="73755"/>
                      <a:pt x="76182" y="94691"/>
                      <a:pt x="50400" y="94691"/>
                    </a:cubicBezTo>
                    <a:cubicBezTo>
                      <a:pt x="24556" y="94691"/>
                      <a:pt x="3664" y="73755"/>
                      <a:pt x="3664" y="47936"/>
                    </a:cubicBezTo>
                    <a:cubicBezTo>
                      <a:pt x="3664" y="22117"/>
                      <a:pt x="24556" y="1187"/>
                      <a:pt x="50400" y="1187"/>
                    </a:cubicBezTo>
                    <a:cubicBezTo>
                      <a:pt x="76182" y="1187"/>
                      <a:pt x="97137" y="22117"/>
                      <a:pt x="97137" y="479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1" name="Google Shape;261;p18"/>
              <p:cNvSpPr/>
              <p:nvPr/>
            </p:nvSpPr>
            <p:spPr>
              <a:xfrm>
                <a:off x="5651425" y="1563182"/>
                <a:ext cx="70103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1" h="93503" extrusionOk="0">
                    <a:moveTo>
                      <a:pt x="97253" y="47811"/>
                    </a:moveTo>
                    <a:cubicBezTo>
                      <a:pt x="97253" y="73631"/>
                      <a:pt x="76361" y="94567"/>
                      <a:pt x="50517" y="94567"/>
                    </a:cubicBezTo>
                    <a:cubicBezTo>
                      <a:pt x="24736" y="94567"/>
                      <a:pt x="3781" y="73631"/>
                      <a:pt x="3781" y="47811"/>
                    </a:cubicBezTo>
                    <a:cubicBezTo>
                      <a:pt x="3781" y="21992"/>
                      <a:pt x="24736" y="1063"/>
                      <a:pt x="50517" y="1063"/>
                    </a:cubicBezTo>
                    <a:cubicBezTo>
                      <a:pt x="76361" y="1063"/>
                      <a:pt x="97253" y="21992"/>
                      <a:pt x="97253" y="478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2" name="Google Shape;262;p18"/>
              <p:cNvSpPr/>
              <p:nvPr/>
            </p:nvSpPr>
            <p:spPr>
              <a:xfrm>
                <a:off x="5651425" y="1750191"/>
                <a:ext cx="70103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1" h="93503" extrusionOk="0">
                    <a:moveTo>
                      <a:pt x="97253" y="47936"/>
                    </a:moveTo>
                    <a:cubicBezTo>
                      <a:pt x="97253" y="73755"/>
                      <a:pt x="76361" y="94691"/>
                      <a:pt x="50517" y="94691"/>
                    </a:cubicBezTo>
                    <a:cubicBezTo>
                      <a:pt x="24736" y="94691"/>
                      <a:pt x="3781" y="73755"/>
                      <a:pt x="3781" y="47936"/>
                    </a:cubicBezTo>
                    <a:cubicBezTo>
                      <a:pt x="3781" y="22117"/>
                      <a:pt x="24736" y="1187"/>
                      <a:pt x="50517" y="1187"/>
                    </a:cubicBezTo>
                    <a:cubicBezTo>
                      <a:pt x="76361" y="1187"/>
                      <a:pt x="97253" y="22117"/>
                      <a:pt x="97253" y="479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3" name="Google Shape;263;p18"/>
              <p:cNvSpPr/>
              <p:nvPr/>
            </p:nvSpPr>
            <p:spPr>
              <a:xfrm>
                <a:off x="5137170" y="1925509"/>
                <a:ext cx="70103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1" h="93503" extrusionOk="0">
                    <a:moveTo>
                      <a:pt x="96911" y="48059"/>
                    </a:moveTo>
                    <a:cubicBezTo>
                      <a:pt x="96911" y="73878"/>
                      <a:pt x="75956" y="94807"/>
                      <a:pt x="50175" y="94807"/>
                    </a:cubicBezTo>
                    <a:cubicBezTo>
                      <a:pt x="24330" y="94807"/>
                      <a:pt x="3439" y="73878"/>
                      <a:pt x="3439" y="48059"/>
                    </a:cubicBezTo>
                    <a:cubicBezTo>
                      <a:pt x="3439" y="22240"/>
                      <a:pt x="24330" y="1304"/>
                      <a:pt x="50175" y="1304"/>
                    </a:cubicBezTo>
                    <a:cubicBezTo>
                      <a:pt x="75956" y="1304"/>
                      <a:pt x="96911" y="22240"/>
                      <a:pt x="96911" y="480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4" name="Google Shape;264;p18"/>
              <p:cNvSpPr/>
              <p:nvPr/>
            </p:nvSpPr>
            <p:spPr>
              <a:xfrm>
                <a:off x="5137170" y="2112518"/>
                <a:ext cx="70103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1" h="93503" extrusionOk="0">
                    <a:moveTo>
                      <a:pt x="96911" y="48183"/>
                    </a:moveTo>
                    <a:cubicBezTo>
                      <a:pt x="96911" y="74002"/>
                      <a:pt x="75956" y="94932"/>
                      <a:pt x="50175" y="94932"/>
                    </a:cubicBezTo>
                    <a:cubicBezTo>
                      <a:pt x="24330" y="94932"/>
                      <a:pt x="3439" y="74002"/>
                      <a:pt x="3439" y="48183"/>
                    </a:cubicBezTo>
                    <a:cubicBezTo>
                      <a:pt x="3439" y="22364"/>
                      <a:pt x="24330" y="1428"/>
                      <a:pt x="50175" y="1428"/>
                    </a:cubicBezTo>
                    <a:cubicBezTo>
                      <a:pt x="75956" y="1428"/>
                      <a:pt x="96911" y="22364"/>
                      <a:pt x="96911" y="4818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5" name="Google Shape;265;p18"/>
              <p:cNvSpPr/>
              <p:nvPr/>
            </p:nvSpPr>
            <p:spPr>
              <a:xfrm>
                <a:off x="5312477" y="1925509"/>
                <a:ext cx="70103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1" h="93503" extrusionOk="0">
                    <a:moveTo>
                      <a:pt x="97028" y="48059"/>
                    </a:moveTo>
                    <a:cubicBezTo>
                      <a:pt x="97028" y="73878"/>
                      <a:pt x="76137" y="94807"/>
                      <a:pt x="50292" y="94807"/>
                    </a:cubicBezTo>
                    <a:cubicBezTo>
                      <a:pt x="24447" y="94807"/>
                      <a:pt x="3556" y="73878"/>
                      <a:pt x="3556" y="48059"/>
                    </a:cubicBezTo>
                    <a:cubicBezTo>
                      <a:pt x="3556" y="22240"/>
                      <a:pt x="24447" y="1304"/>
                      <a:pt x="50292" y="1304"/>
                    </a:cubicBezTo>
                    <a:cubicBezTo>
                      <a:pt x="76137" y="1304"/>
                      <a:pt x="97028" y="22240"/>
                      <a:pt x="97028" y="480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6" name="Google Shape;266;p18"/>
              <p:cNvSpPr/>
              <p:nvPr/>
            </p:nvSpPr>
            <p:spPr>
              <a:xfrm>
                <a:off x="5312477" y="2112518"/>
                <a:ext cx="70103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1" h="93503" extrusionOk="0">
                    <a:moveTo>
                      <a:pt x="97028" y="48183"/>
                    </a:moveTo>
                    <a:cubicBezTo>
                      <a:pt x="97028" y="74002"/>
                      <a:pt x="76137" y="94932"/>
                      <a:pt x="50292" y="94932"/>
                    </a:cubicBezTo>
                    <a:cubicBezTo>
                      <a:pt x="24447" y="94932"/>
                      <a:pt x="3556" y="74002"/>
                      <a:pt x="3556" y="48183"/>
                    </a:cubicBezTo>
                    <a:cubicBezTo>
                      <a:pt x="3556" y="22364"/>
                      <a:pt x="24447" y="1428"/>
                      <a:pt x="50292" y="1428"/>
                    </a:cubicBezTo>
                    <a:cubicBezTo>
                      <a:pt x="76137" y="1428"/>
                      <a:pt x="97028" y="22364"/>
                      <a:pt x="97028" y="4818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7" name="Google Shape;267;p18"/>
              <p:cNvSpPr/>
              <p:nvPr/>
            </p:nvSpPr>
            <p:spPr>
              <a:xfrm>
                <a:off x="5476117" y="1925509"/>
                <a:ext cx="70104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2" h="93503" extrusionOk="0">
                    <a:moveTo>
                      <a:pt x="97137" y="48059"/>
                    </a:moveTo>
                    <a:cubicBezTo>
                      <a:pt x="97137" y="73878"/>
                      <a:pt x="76182" y="94807"/>
                      <a:pt x="50400" y="94807"/>
                    </a:cubicBezTo>
                    <a:cubicBezTo>
                      <a:pt x="24556" y="94807"/>
                      <a:pt x="3664" y="73878"/>
                      <a:pt x="3664" y="48059"/>
                    </a:cubicBezTo>
                    <a:cubicBezTo>
                      <a:pt x="3664" y="22240"/>
                      <a:pt x="24556" y="1304"/>
                      <a:pt x="50400" y="1304"/>
                    </a:cubicBezTo>
                    <a:cubicBezTo>
                      <a:pt x="76182" y="1304"/>
                      <a:pt x="97137" y="22240"/>
                      <a:pt x="97137" y="480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8" name="Google Shape;268;p18"/>
              <p:cNvSpPr/>
              <p:nvPr/>
            </p:nvSpPr>
            <p:spPr>
              <a:xfrm>
                <a:off x="5476117" y="2112518"/>
                <a:ext cx="70104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2" h="93503" extrusionOk="0">
                    <a:moveTo>
                      <a:pt x="97137" y="48183"/>
                    </a:moveTo>
                    <a:cubicBezTo>
                      <a:pt x="97137" y="74002"/>
                      <a:pt x="76182" y="94932"/>
                      <a:pt x="50400" y="94932"/>
                    </a:cubicBezTo>
                    <a:cubicBezTo>
                      <a:pt x="24556" y="94932"/>
                      <a:pt x="3664" y="74002"/>
                      <a:pt x="3664" y="48183"/>
                    </a:cubicBezTo>
                    <a:cubicBezTo>
                      <a:pt x="3664" y="22364"/>
                      <a:pt x="24556" y="1428"/>
                      <a:pt x="50400" y="1428"/>
                    </a:cubicBezTo>
                    <a:cubicBezTo>
                      <a:pt x="76182" y="1428"/>
                      <a:pt x="97137" y="22364"/>
                      <a:pt x="97137" y="4818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69" name="Google Shape;269;p18"/>
              <p:cNvSpPr/>
              <p:nvPr/>
            </p:nvSpPr>
            <p:spPr>
              <a:xfrm>
                <a:off x="5651425" y="1925509"/>
                <a:ext cx="70103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1" h="93503" extrusionOk="0">
                    <a:moveTo>
                      <a:pt x="97253" y="48059"/>
                    </a:moveTo>
                    <a:cubicBezTo>
                      <a:pt x="97253" y="73878"/>
                      <a:pt x="76361" y="94807"/>
                      <a:pt x="50517" y="94807"/>
                    </a:cubicBezTo>
                    <a:cubicBezTo>
                      <a:pt x="24736" y="94807"/>
                      <a:pt x="3781" y="73878"/>
                      <a:pt x="3781" y="48059"/>
                    </a:cubicBezTo>
                    <a:cubicBezTo>
                      <a:pt x="3781" y="22240"/>
                      <a:pt x="24736" y="1304"/>
                      <a:pt x="50517" y="1304"/>
                    </a:cubicBezTo>
                    <a:cubicBezTo>
                      <a:pt x="76361" y="1304"/>
                      <a:pt x="97253" y="22240"/>
                      <a:pt x="97253" y="480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70" name="Google Shape;270;p18"/>
              <p:cNvSpPr/>
              <p:nvPr/>
            </p:nvSpPr>
            <p:spPr>
              <a:xfrm>
                <a:off x="5651425" y="2112518"/>
                <a:ext cx="70103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1" h="93503" extrusionOk="0">
                    <a:moveTo>
                      <a:pt x="97253" y="48183"/>
                    </a:moveTo>
                    <a:cubicBezTo>
                      <a:pt x="97253" y="74002"/>
                      <a:pt x="76361" y="94932"/>
                      <a:pt x="50517" y="94932"/>
                    </a:cubicBezTo>
                    <a:cubicBezTo>
                      <a:pt x="24736" y="94932"/>
                      <a:pt x="3781" y="74002"/>
                      <a:pt x="3781" y="48183"/>
                    </a:cubicBezTo>
                    <a:cubicBezTo>
                      <a:pt x="3781" y="22364"/>
                      <a:pt x="24736" y="1428"/>
                      <a:pt x="50517" y="1428"/>
                    </a:cubicBezTo>
                    <a:cubicBezTo>
                      <a:pt x="76361" y="1428"/>
                      <a:pt x="97253" y="22364"/>
                      <a:pt x="97253" y="4818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271" name="Google Shape;271;p18"/>
          <p:cNvGrpSpPr/>
          <p:nvPr/>
        </p:nvGrpSpPr>
        <p:grpSpPr>
          <a:xfrm>
            <a:off x="8065839" y="153788"/>
            <a:ext cx="926337" cy="1363460"/>
            <a:chOff x="8065839" y="153788"/>
            <a:chExt cx="926337" cy="1363460"/>
          </a:xfrm>
        </p:grpSpPr>
        <p:sp>
          <p:nvSpPr>
            <p:cNvPr id="272" name="Google Shape;272;p18"/>
            <p:cNvSpPr/>
            <p:nvPr/>
          </p:nvSpPr>
          <p:spPr>
            <a:xfrm>
              <a:off x="8664287" y="1257139"/>
              <a:ext cx="260110" cy="260110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8065839" y="153788"/>
              <a:ext cx="162812" cy="162812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8596497" y="187525"/>
              <a:ext cx="395678" cy="395678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9"/>
          <p:cNvSpPr txBox="1"/>
          <p:nvPr>
            <p:ph type="title"/>
          </p:nvPr>
        </p:nvSpPr>
        <p:spPr>
          <a:xfrm>
            <a:off x="720000" y="445025"/>
            <a:ext cx="7704000" cy="7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 b="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7" name="Google Shape;277;p19"/>
          <p:cNvSpPr txBox="1"/>
          <p:nvPr>
            <p:ph type="subTitle" idx="1"/>
          </p:nvPr>
        </p:nvSpPr>
        <p:spPr>
          <a:xfrm>
            <a:off x="4868130" y="1776100"/>
            <a:ext cx="3555900" cy="19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solidFill>
                  <a:srgbClr val="16130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8" name="Google Shape;278;p19"/>
          <p:cNvSpPr txBox="1"/>
          <p:nvPr>
            <p:ph type="subTitle" idx="2"/>
          </p:nvPr>
        </p:nvSpPr>
        <p:spPr>
          <a:xfrm>
            <a:off x="720000" y="1776100"/>
            <a:ext cx="3555900" cy="19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solidFill>
                  <a:srgbClr val="16130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279" name="Google Shape;279;p19"/>
          <p:cNvGrpSpPr/>
          <p:nvPr/>
        </p:nvGrpSpPr>
        <p:grpSpPr>
          <a:xfrm>
            <a:off x="7712724" y="3789478"/>
            <a:ext cx="1310241" cy="1301541"/>
            <a:chOff x="7712724" y="3789478"/>
            <a:chExt cx="1310241" cy="1301541"/>
          </a:xfrm>
        </p:grpSpPr>
        <p:sp>
          <p:nvSpPr>
            <p:cNvPr id="280" name="Google Shape;280;p19"/>
            <p:cNvSpPr/>
            <p:nvPr/>
          </p:nvSpPr>
          <p:spPr>
            <a:xfrm>
              <a:off x="8845882" y="3789478"/>
              <a:ext cx="177082" cy="177082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8272916" y="4771233"/>
              <a:ext cx="319786" cy="319786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7712724" y="4534273"/>
              <a:ext cx="139460" cy="139460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8457627" y="4300100"/>
              <a:ext cx="234164" cy="234164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8864699" y="4701298"/>
              <a:ext cx="139460" cy="139460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20"/>
          <p:cNvGrpSpPr/>
          <p:nvPr/>
        </p:nvGrpSpPr>
        <p:grpSpPr>
          <a:xfrm>
            <a:off x="-2671597" y="-1489200"/>
            <a:ext cx="12010366" cy="10908626"/>
            <a:chOff x="34428" y="-1489200"/>
            <a:chExt cx="12010366" cy="10908626"/>
          </a:xfrm>
        </p:grpSpPr>
        <p:sp>
          <p:nvSpPr>
            <p:cNvPr id="287" name="Google Shape;287;p20"/>
            <p:cNvSpPr/>
            <p:nvPr/>
          </p:nvSpPr>
          <p:spPr>
            <a:xfrm>
              <a:off x="10013200" y="-1489200"/>
              <a:ext cx="2031593" cy="2028705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608"/>
                  </a:moveTo>
                  <a:cubicBezTo>
                    <a:pt x="83711" y="64398"/>
                    <a:pt x="65233" y="82871"/>
                    <a:pt x="42449" y="82871"/>
                  </a:cubicBezTo>
                  <a:cubicBezTo>
                    <a:pt x="19665" y="82871"/>
                    <a:pt x="1193" y="64398"/>
                    <a:pt x="1193" y="41608"/>
                  </a:cubicBezTo>
                  <a:cubicBezTo>
                    <a:pt x="1193" y="18824"/>
                    <a:pt x="19665" y="352"/>
                    <a:pt x="42449" y="352"/>
                  </a:cubicBezTo>
                  <a:cubicBezTo>
                    <a:pt x="65233" y="352"/>
                    <a:pt x="83711" y="18824"/>
                    <a:pt x="83711" y="416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8" name="Google Shape;288;p20"/>
            <p:cNvSpPr/>
            <p:nvPr/>
          </p:nvSpPr>
          <p:spPr>
            <a:xfrm rot="10800000">
              <a:off x="34428" y="4161998"/>
              <a:ext cx="5265061" cy="5257428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608"/>
                  </a:moveTo>
                  <a:cubicBezTo>
                    <a:pt x="83711" y="64398"/>
                    <a:pt x="65233" y="82871"/>
                    <a:pt x="42449" y="82871"/>
                  </a:cubicBezTo>
                  <a:cubicBezTo>
                    <a:pt x="19665" y="82871"/>
                    <a:pt x="1193" y="64398"/>
                    <a:pt x="1193" y="41608"/>
                  </a:cubicBezTo>
                  <a:cubicBezTo>
                    <a:pt x="1193" y="18824"/>
                    <a:pt x="19665" y="352"/>
                    <a:pt x="42449" y="352"/>
                  </a:cubicBezTo>
                  <a:cubicBezTo>
                    <a:pt x="65233" y="352"/>
                    <a:pt x="83711" y="18824"/>
                    <a:pt x="83711" y="416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289" name="Google Shape;289;p20"/>
            <p:cNvGrpSpPr/>
            <p:nvPr/>
          </p:nvGrpSpPr>
          <p:grpSpPr>
            <a:xfrm>
              <a:off x="10985386" y="154126"/>
              <a:ext cx="727117" cy="770735"/>
              <a:chOff x="11597168" y="-2013303"/>
              <a:chExt cx="584358" cy="619462"/>
            </a:xfrm>
          </p:grpSpPr>
          <p:sp>
            <p:nvSpPr>
              <p:cNvPr id="290" name="Google Shape;290;p20"/>
              <p:cNvSpPr/>
              <p:nvPr/>
            </p:nvSpPr>
            <p:spPr>
              <a:xfrm>
                <a:off x="11597168" y="-2013303"/>
                <a:ext cx="70103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1" h="93503" extrusionOk="0">
                    <a:moveTo>
                      <a:pt x="96911" y="47811"/>
                    </a:moveTo>
                    <a:cubicBezTo>
                      <a:pt x="96911" y="73631"/>
                      <a:pt x="75956" y="94567"/>
                      <a:pt x="50175" y="94567"/>
                    </a:cubicBezTo>
                    <a:cubicBezTo>
                      <a:pt x="24330" y="94567"/>
                      <a:pt x="3439" y="73631"/>
                      <a:pt x="3439" y="47811"/>
                    </a:cubicBezTo>
                    <a:cubicBezTo>
                      <a:pt x="3439" y="21992"/>
                      <a:pt x="24330" y="1063"/>
                      <a:pt x="50175" y="1063"/>
                    </a:cubicBezTo>
                    <a:cubicBezTo>
                      <a:pt x="75956" y="1063"/>
                      <a:pt x="96911" y="21992"/>
                      <a:pt x="96911" y="478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1" name="Google Shape;291;p20"/>
              <p:cNvSpPr/>
              <p:nvPr/>
            </p:nvSpPr>
            <p:spPr>
              <a:xfrm>
                <a:off x="11597168" y="-1826294"/>
                <a:ext cx="70103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1" h="93503" extrusionOk="0">
                    <a:moveTo>
                      <a:pt x="96911" y="47936"/>
                    </a:moveTo>
                    <a:cubicBezTo>
                      <a:pt x="96911" y="73755"/>
                      <a:pt x="75956" y="94691"/>
                      <a:pt x="50175" y="94691"/>
                    </a:cubicBezTo>
                    <a:cubicBezTo>
                      <a:pt x="24330" y="94691"/>
                      <a:pt x="3439" y="73755"/>
                      <a:pt x="3439" y="47936"/>
                    </a:cubicBezTo>
                    <a:cubicBezTo>
                      <a:pt x="3439" y="22117"/>
                      <a:pt x="24330" y="1187"/>
                      <a:pt x="50175" y="1187"/>
                    </a:cubicBezTo>
                    <a:cubicBezTo>
                      <a:pt x="75956" y="1187"/>
                      <a:pt x="96911" y="22117"/>
                      <a:pt x="96911" y="479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2" name="Google Shape;292;p20"/>
              <p:cNvSpPr/>
              <p:nvPr/>
            </p:nvSpPr>
            <p:spPr>
              <a:xfrm>
                <a:off x="11772475" y="-2013303"/>
                <a:ext cx="70103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1" h="93503" extrusionOk="0">
                    <a:moveTo>
                      <a:pt x="97028" y="47811"/>
                    </a:moveTo>
                    <a:cubicBezTo>
                      <a:pt x="97028" y="73631"/>
                      <a:pt x="76137" y="94567"/>
                      <a:pt x="50292" y="94567"/>
                    </a:cubicBezTo>
                    <a:cubicBezTo>
                      <a:pt x="24447" y="94567"/>
                      <a:pt x="3556" y="73631"/>
                      <a:pt x="3556" y="47811"/>
                    </a:cubicBezTo>
                    <a:cubicBezTo>
                      <a:pt x="3556" y="21992"/>
                      <a:pt x="24447" y="1063"/>
                      <a:pt x="50292" y="1063"/>
                    </a:cubicBezTo>
                    <a:cubicBezTo>
                      <a:pt x="76137" y="1063"/>
                      <a:pt x="97028" y="21992"/>
                      <a:pt x="97028" y="478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3" name="Google Shape;293;p20"/>
              <p:cNvSpPr/>
              <p:nvPr/>
            </p:nvSpPr>
            <p:spPr>
              <a:xfrm>
                <a:off x="11772475" y="-1826294"/>
                <a:ext cx="70103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1" h="93503" extrusionOk="0">
                    <a:moveTo>
                      <a:pt x="97028" y="47936"/>
                    </a:moveTo>
                    <a:cubicBezTo>
                      <a:pt x="97028" y="73755"/>
                      <a:pt x="76137" y="94691"/>
                      <a:pt x="50292" y="94691"/>
                    </a:cubicBezTo>
                    <a:cubicBezTo>
                      <a:pt x="24447" y="94691"/>
                      <a:pt x="3556" y="73755"/>
                      <a:pt x="3556" y="47936"/>
                    </a:cubicBezTo>
                    <a:cubicBezTo>
                      <a:pt x="3556" y="22117"/>
                      <a:pt x="24447" y="1187"/>
                      <a:pt x="50292" y="1187"/>
                    </a:cubicBezTo>
                    <a:cubicBezTo>
                      <a:pt x="76137" y="1187"/>
                      <a:pt x="97028" y="22117"/>
                      <a:pt x="97028" y="479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4" name="Google Shape;294;p20"/>
              <p:cNvSpPr/>
              <p:nvPr/>
            </p:nvSpPr>
            <p:spPr>
              <a:xfrm>
                <a:off x="11936114" y="-2013303"/>
                <a:ext cx="70104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2" h="93503" extrusionOk="0">
                    <a:moveTo>
                      <a:pt x="97137" y="47811"/>
                    </a:moveTo>
                    <a:cubicBezTo>
                      <a:pt x="97137" y="73631"/>
                      <a:pt x="76182" y="94567"/>
                      <a:pt x="50400" y="94567"/>
                    </a:cubicBezTo>
                    <a:cubicBezTo>
                      <a:pt x="24556" y="94567"/>
                      <a:pt x="3664" y="73631"/>
                      <a:pt x="3664" y="47811"/>
                    </a:cubicBezTo>
                    <a:cubicBezTo>
                      <a:pt x="3664" y="21992"/>
                      <a:pt x="24556" y="1063"/>
                      <a:pt x="50400" y="1063"/>
                    </a:cubicBezTo>
                    <a:cubicBezTo>
                      <a:pt x="76182" y="1063"/>
                      <a:pt x="97137" y="21992"/>
                      <a:pt x="97137" y="478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5" name="Google Shape;295;p20"/>
              <p:cNvSpPr/>
              <p:nvPr/>
            </p:nvSpPr>
            <p:spPr>
              <a:xfrm>
                <a:off x="11936114" y="-1826294"/>
                <a:ext cx="70104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2" h="93503" extrusionOk="0">
                    <a:moveTo>
                      <a:pt x="97137" y="47936"/>
                    </a:moveTo>
                    <a:cubicBezTo>
                      <a:pt x="97137" y="73755"/>
                      <a:pt x="76182" y="94691"/>
                      <a:pt x="50400" y="94691"/>
                    </a:cubicBezTo>
                    <a:cubicBezTo>
                      <a:pt x="24556" y="94691"/>
                      <a:pt x="3664" y="73755"/>
                      <a:pt x="3664" y="47936"/>
                    </a:cubicBezTo>
                    <a:cubicBezTo>
                      <a:pt x="3664" y="22117"/>
                      <a:pt x="24556" y="1187"/>
                      <a:pt x="50400" y="1187"/>
                    </a:cubicBezTo>
                    <a:cubicBezTo>
                      <a:pt x="76182" y="1187"/>
                      <a:pt x="97137" y="22117"/>
                      <a:pt x="97137" y="479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6" name="Google Shape;296;p20"/>
              <p:cNvSpPr/>
              <p:nvPr/>
            </p:nvSpPr>
            <p:spPr>
              <a:xfrm>
                <a:off x="12111422" y="-2013303"/>
                <a:ext cx="70103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1" h="93503" extrusionOk="0">
                    <a:moveTo>
                      <a:pt x="97253" y="47811"/>
                    </a:moveTo>
                    <a:cubicBezTo>
                      <a:pt x="97253" y="73631"/>
                      <a:pt x="76361" y="94567"/>
                      <a:pt x="50517" y="94567"/>
                    </a:cubicBezTo>
                    <a:cubicBezTo>
                      <a:pt x="24736" y="94567"/>
                      <a:pt x="3781" y="73631"/>
                      <a:pt x="3781" y="47811"/>
                    </a:cubicBezTo>
                    <a:cubicBezTo>
                      <a:pt x="3781" y="21992"/>
                      <a:pt x="24736" y="1063"/>
                      <a:pt x="50517" y="1063"/>
                    </a:cubicBezTo>
                    <a:cubicBezTo>
                      <a:pt x="76361" y="1063"/>
                      <a:pt x="97253" y="21992"/>
                      <a:pt x="97253" y="478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7" name="Google Shape;297;p20"/>
              <p:cNvSpPr/>
              <p:nvPr/>
            </p:nvSpPr>
            <p:spPr>
              <a:xfrm>
                <a:off x="12111422" y="-1826294"/>
                <a:ext cx="70103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1" h="93503" extrusionOk="0">
                    <a:moveTo>
                      <a:pt x="97253" y="47936"/>
                    </a:moveTo>
                    <a:cubicBezTo>
                      <a:pt x="97253" y="73755"/>
                      <a:pt x="76361" y="94691"/>
                      <a:pt x="50517" y="94691"/>
                    </a:cubicBezTo>
                    <a:cubicBezTo>
                      <a:pt x="24736" y="94691"/>
                      <a:pt x="3781" y="73755"/>
                      <a:pt x="3781" y="47936"/>
                    </a:cubicBezTo>
                    <a:cubicBezTo>
                      <a:pt x="3781" y="22117"/>
                      <a:pt x="24736" y="1187"/>
                      <a:pt x="50517" y="1187"/>
                    </a:cubicBezTo>
                    <a:cubicBezTo>
                      <a:pt x="76361" y="1187"/>
                      <a:pt x="97253" y="22117"/>
                      <a:pt x="97253" y="479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8" name="Google Shape;298;p20"/>
              <p:cNvSpPr/>
              <p:nvPr/>
            </p:nvSpPr>
            <p:spPr>
              <a:xfrm>
                <a:off x="11597168" y="-1650976"/>
                <a:ext cx="70103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1" h="93503" extrusionOk="0">
                    <a:moveTo>
                      <a:pt x="96911" y="48059"/>
                    </a:moveTo>
                    <a:cubicBezTo>
                      <a:pt x="96911" y="73878"/>
                      <a:pt x="75956" y="94807"/>
                      <a:pt x="50175" y="94807"/>
                    </a:cubicBezTo>
                    <a:cubicBezTo>
                      <a:pt x="24330" y="94807"/>
                      <a:pt x="3439" y="73878"/>
                      <a:pt x="3439" y="48059"/>
                    </a:cubicBezTo>
                    <a:cubicBezTo>
                      <a:pt x="3439" y="22240"/>
                      <a:pt x="24330" y="1304"/>
                      <a:pt x="50175" y="1304"/>
                    </a:cubicBezTo>
                    <a:cubicBezTo>
                      <a:pt x="75956" y="1304"/>
                      <a:pt x="96911" y="22240"/>
                      <a:pt x="96911" y="480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99" name="Google Shape;299;p20"/>
              <p:cNvSpPr/>
              <p:nvPr/>
            </p:nvSpPr>
            <p:spPr>
              <a:xfrm>
                <a:off x="11597168" y="-1463967"/>
                <a:ext cx="70103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1" h="93503" extrusionOk="0">
                    <a:moveTo>
                      <a:pt x="96911" y="48183"/>
                    </a:moveTo>
                    <a:cubicBezTo>
                      <a:pt x="96911" y="74002"/>
                      <a:pt x="75956" y="94932"/>
                      <a:pt x="50175" y="94932"/>
                    </a:cubicBezTo>
                    <a:cubicBezTo>
                      <a:pt x="24330" y="94932"/>
                      <a:pt x="3439" y="74002"/>
                      <a:pt x="3439" y="48183"/>
                    </a:cubicBezTo>
                    <a:cubicBezTo>
                      <a:pt x="3439" y="22364"/>
                      <a:pt x="24330" y="1428"/>
                      <a:pt x="50175" y="1428"/>
                    </a:cubicBezTo>
                    <a:cubicBezTo>
                      <a:pt x="75956" y="1428"/>
                      <a:pt x="96911" y="22364"/>
                      <a:pt x="96911" y="4818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0" name="Google Shape;300;p20"/>
              <p:cNvSpPr/>
              <p:nvPr/>
            </p:nvSpPr>
            <p:spPr>
              <a:xfrm>
                <a:off x="11772475" y="-1650976"/>
                <a:ext cx="70103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1" h="93503" extrusionOk="0">
                    <a:moveTo>
                      <a:pt x="97028" y="48059"/>
                    </a:moveTo>
                    <a:cubicBezTo>
                      <a:pt x="97028" y="73878"/>
                      <a:pt x="76137" y="94807"/>
                      <a:pt x="50292" y="94807"/>
                    </a:cubicBezTo>
                    <a:cubicBezTo>
                      <a:pt x="24447" y="94807"/>
                      <a:pt x="3556" y="73878"/>
                      <a:pt x="3556" y="48059"/>
                    </a:cubicBezTo>
                    <a:cubicBezTo>
                      <a:pt x="3556" y="22240"/>
                      <a:pt x="24447" y="1304"/>
                      <a:pt x="50292" y="1304"/>
                    </a:cubicBezTo>
                    <a:cubicBezTo>
                      <a:pt x="76137" y="1304"/>
                      <a:pt x="97028" y="22240"/>
                      <a:pt x="97028" y="480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1" name="Google Shape;301;p20"/>
              <p:cNvSpPr/>
              <p:nvPr/>
            </p:nvSpPr>
            <p:spPr>
              <a:xfrm>
                <a:off x="11772475" y="-1463967"/>
                <a:ext cx="70103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1" h="93503" extrusionOk="0">
                    <a:moveTo>
                      <a:pt x="97028" y="48183"/>
                    </a:moveTo>
                    <a:cubicBezTo>
                      <a:pt x="97028" y="74002"/>
                      <a:pt x="76137" y="94932"/>
                      <a:pt x="50292" y="94932"/>
                    </a:cubicBezTo>
                    <a:cubicBezTo>
                      <a:pt x="24447" y="94932"/>
                      <a:pt x="3556" y="74002"/>
                      <a:pt x="3556" y="48183"/>
                    </a:cubicBezTo>
                    <a:cubicBezTo>
                      <a:pt x="3556" y="22364"/>
                      <a:pt x="24447" y="1428"/>
                      <a:pt x="50292" y="1428"/>
                    </a:cubicBezTo>
                    <a:cubicBezTo>
                      <a:pt x="76137" y="1428"/>
                      <a:pt x="97028" y="22364"/>
                      <a:pt x="97028" y="4818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2" name="Google Shape;302;p20"/>
              <p:cNvSpPr/>
              <p:nvPr/>
            </p:nvSpPr>
            <p:spPr>
              <a:xfrm>
                <a:off x="11936114" y="-1650976"/>
                <a:ext cx="70104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2" h="93503" extrusionOk="0">
                    <a:moveTo>
                      <a:pt x="97137" y="48059"/>
                    </a:moveTo>
                    <a:cubicBezTo>
                      <a:pt x="97137" y="73878"/>
                      <a:pt x="76182" y="94807"/>
                      <a:pt x="50400" y="94807"/>
                    </a:cubicBezTo>
                    <a:cubicBezTo>
                      <a:pt x="24556" y="94807"/>
                      <a:pt x="3664" y="73878"/>
                      <a:pt x="3664" y="48059"/>
                    </a:cubicBezTo>
                    <a:cubicBezTo>
                      <a:pt x="3664" y="22240"/>
                      <a:pt x="24556" y="1304"/>
                      <a:pt x="50400" y="1304"/>
                    </a:cubicBezTo>
                    <a:cubicBezTo>
                      <a:pt x="76182" y="1304"/>
                      <a:pt x="97137" y="22240"/>
                      <a:pt x="97137" y="480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3" name="Google Shape;303;p20"/>
              <p:cNvSpPr/>
              <p:nvPr/>
            </p:nvSpPr>
            <p:spPr>
              <a:xfrm>
                <a:off x="11936114" y="-1463967"/>
                <a:ext cx="70104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2" h="93503" extrusionOk="0">
                    <a:moveTo>
                      <a:pt x="97137" y="48183"/>
                    </a:moveTo>
                    <a:cubicBezTo>
                      <a:pt x="97137" y="74002"/>
                      <a:pt x="76182" y="94932"/>
                      <a:pt x="50400" y="94932"/>
                    </a:cubicBezTo>
                    <a:cubicBezTo>
                      <a:pt x="24556" y="94932"/>
                      <a:pt x="3664" y="74002"/>
                      <a:pt x="3664" y="48183"/>
                    </a:cubicBezTo>
                    <a:cubicBezTo>
                      <a:pt x="3664" y="22364"/>
                      <a:pt x="24556" y="1428"/>
                      <a:pt x="50400" y="1428"/>
                    </a:cubicBezTo>
                    <a:cubicBezTo>
                      <a:pt x="76182" y="1428"/>
                      <a:pt x="97137" y="22364"/>
                      <a:pt x="97137" y="4818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4" name="Google Shape;304;p20"/>
              <p:cNvSpPr/>
              <p:nvPr/>
            </p:nvSpPr>
            <p:spPr>
              <a:xfrm>
                <a:off x="12111422" y="-1650976"/>
                <a:ext cx="70103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1" h="93503" extrusionOk="0">
                    <a:moveTo>
                      <a:pt x="97253" y="48059"/>
                    </a:moveTo>
                    <a:cubicBezTo>
                      <a:pt x="97253" y="73878"/>
                      <a:pt x="76361" y="94807"/>
                      <a:pt x="50517" y="94807"/>
                    </a:cubicBezTo>
                    <a:cubicBezTo>
                      <a:pt x="24736" y="94807"/>
                      <a:pt x="3781" y="73878"/>
                      <a:pt x="3781" y="48059"/>
                    </a:cubicBezTo>
                    <a:cubicBezTo>
                      <a:pt x="3781" y="22240"/>
                      <a:pt x="24736" y="1304"/>
                      <a:pt x="50517" y="1304"/>
                    </a:cubicBezTo>
                    <a:cubicBezTo>
                      <a:pt x="76361" y="1304"/>
                      <a:pt x="97253" y="22240"/>
                      <a:pt x="97253" y="480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5" name="Google Shape;305;p20"/>
              <p:cNvSpPr/>
              <p:nvPr/>
            </p:nvSpPr>
            <p:spPr>
              <a:xfrm>
                <a:off x="12111422" y="-1463967"/>
                <a:ext cx="70103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1" h="93503" extrusionOk="0">
                    <a:moveTo>
                      <a:pt x="97253" y="48183"/>
                    </a:moveTo>
                    <a:cubicBezTo>
                      <a:pt x="97253" y="74002"/>
                      <a:pt x="76361" y="94932"/>
                      <a:pt x="50517" y="94932"/>
                    </a:cubicBezTo>
                    <a:cubicBezTo>
                      <a:pt x="24736" y="94932"/>
                      <a:pt x="3781" y="74002"/>
                      <a:pt x="3781" y="48183"/>
                    </a:cubicBezTo>
                    <a:cubicBezTo>
                      <a:pt x="3781" y="22364"/>
                      <a:pt x="24736" y="1428"/>
                      <a:pt x="50517" y="1428"/>
                    </a:cubicBezTo>
                    <a:cubicBezTo>
                      <a:pt x="76361" y="1428"/>
                      <a:pt x="97253" y="22364"/>
                      <a:pt x="97253" y="4818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06" name="Google Shape;306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7" name="Google Shape;307;p20"/>
          <p:cNvSpPr txBox="1"/>
          <p:nvPr>
            <p:ph type="subTitle" idx="1"/>
          </p:nvPr>
        </p:nvSpPr>
        <p:spPr>
          <a:xfrm>
            <a:off x="720000" y="2424525"/>
            <a:ext cx="2443800" cy="13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8" name="Google Shape;308;p20"/>
          <p:cNvSpPr txBox="1"/>
          <p:nvPr>
            <p:ph type="subTitle" idx="2"/>
          </p:nvPr>
        </p:nvSpPr>
        <p:spPr>
          <a:xfrm>
            <a:off x="3388050" y="2424525"/>
            <a:ext cx="2367900" cy="13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9" name="Google Shape;309;p20"/>
          <p:cNvSpPr txBox="1"/>
          <p:nvPr>
            <p:ph type="subTitle" idx="3"/>
          </p:nvPr>
        </p:nvSpPr>
        <p:spPr>
          <a:xfrm>
            <a:off x="6056100" y="2424525"/>
            <a:ext cx="2367900" cy="13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0" name="Google Shape;310;p20"/>
          <p:cNvSpPr txBox="1"/>
          <p:nvPr>
            <p:ph type="subTitle" idx="4"/>
          </p:nvPr>
        </p:nvSpPr>
        <p:spPr>
          <a:xfrm>
            <a:off x="720000" y="1905100"/>
            <a:ext cx="2443800" cy="4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11" name="Google Shape;311;p20"/>
          <p:cNvSpPr txBox="1"/>
          <p:nvPr>
            <p:ph type="subTitle" idx="5"/>
          </p:nvPr>
        </p:nvSpPr>
        <p:spPr>
          <a:xfrm>
            <a:off x="3388050" y="1905000"/>
            <a:ext cx="2367900" cy="4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12" name="Google Shape;312;p20"/>
          <p:cNvSpPr txBox="1"/>
          <p:nvPr>
            <p:ph type="subTitle" idx="6"/>
          </p:nvPr>
        </p:nvSpPr>
        <p:spPr>
          <a:xfrm>
            <a:off x="6056100" y="1905000"/>
            <a:ext cx="2367900" cy="4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313" name="Google Shape;313;p20"/>
          <p:cNvGrpSpPr/>
          <p:nvPr/>
        </p:nvGrpSpPr>
        <p:grpSpPr>
          <a:xfrm>
            <a:off x="62872" y="64352"/>
            <a:ext cx="6580168" cy="4734562"/>
            <a:chOff x="62872" y="64352"/>
            <a:chExt cx="6580168" cy="4734562"/>
          </a:xfrm>
        </p:grpSpPr>
        <p:grpSp>
          <p:nvGrpSpPr>
            <p:cNvPr id="314" name="Google Shape;314;p20"/>
            <p:cNvGrpSpPr/>
            <p:nvPr/>
          </p:nvGrpSpPr>
          <p:grpSpPr>
            <a:xfrm>
              <a:off x="62872" y="64352"/>
              <a:ext cx="596373" cy="1263643"/>
              <a:chOff x="62872" y="64352"/>
              <a:chExt cx="596373" cy="1263643"/>
            </a:xfrm>
          </p:grpSpPr>
          <p:sp>
            <p:nvSpPr>
              <p:cNvPr id="315" name="Google Shape;315;p20"/>
              <p:cNvSpPr/>
              <p:nvPr/>
            </p:nvSpPr>
            <p:spPr>
              <a:xfrm>
                <a:off x="62872" y="424887"/>
                <a:ext cx="395678" cy="395678"/>
              </a:xfrm>
              <a:custGeom>
                <a:avLst/>
                <a:gdLst/>
                <a:ahLst/>
                <a:cxnLst/>
                <a:rect l="l" t="t" r="r" b="b"/>
                <a:pathLst>
                  <a:path w="259461" h="259461" extrusionOk="0">
                    <a:moveTo>
                      <a:pt x="259461" y="87687"/>
                    </a:moveTo>
                    <a:lnTo>
                      <a:pt x="171774" y="87687"/>
                    </a:lnTo>
                    <a:lnTo>
                      <a:pt x="171774" y="0"/>
                    </a:lnTo>
                    <a:lnTo>
                      <a:pt x="87687" y="0"/>
                    </a:lnTo>
                    <a:lnTo>
                      <a:pt x="87687" y="87687"/>
                    </a:lnTo>
                    <a:lnTo>
                      <a:pt x="0" y="87687"/>
                    </a:lnTo>
                    <a:lnTo>
                      <a:pt x="0" y="171774"/>
                    </a:lnTo>
                    <a:lnTo>
                      <a:pt x="87687" y="171774"/>
                    </a:lnTo>
                    <a:lnTo>
                      <a:pt x="87687" y="259461"/>
                    </a:lnTo>
                    <a:lnTo>
                      <a:pt x="171774" y="259461"/>
                    </a:lnTo>
                    <a:lnTo>
                      <a:pt x="171774" y="171774"/>
                    </a:lnTo>
                    <a:lnTo>
                      <a:pt x="259461" y="1717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6" name="Google Shape;316;p20"/>
              <p:cNvSpPr/>
              <p:nvPr/>
            </p:nvSpPr>
            <p:spPr>
              <a:xfrm>
                <a:off x="413949" y="1082805"/>
                <a:ext cx="245191" cy="245191"/>
              </a:xfrm>
              <a:custGeom>
                <a:avLst/>
                <a:gdLst/>
                <a:ahLst/>
                <a:cxnLst/>
                <a:rect l="l" t="t" r="r" b="b"/>
                <a:pathLst>
                  <a:path w="259461" h="259461" extrusionOk="0">
                    <a:moveTo>
                      <a:pt x="259461" y="87687"/>
                    </a:moveTo>
                    <a:lnTo>
                      <a:pt x="171774" y="87687"/>
                    </a:lnTo>
                    <a:lnTo>
                      <a:pt x="171774" y="0"/>
                    </a:lnTo>
                    <a:lnTo>
                      <a:pt x="87687" y="0"/>
                    </a:lnTo>
                    <a:lnTo>
                      <a:pt x="87687" y="87687"/>
                    </a:lnTo>
                    <a:lnTo>
                      <a:pt x="0" y="87687"/>
                    </a:lnTo>
                    <a:lnTo>
                      <a:pt x="0" y="171774"/>
                    </a:lnTo>
                    <a:lnTo>
                      <a:pt x="87687" y="171774"/>
                    </a:lnTo>
                    <a:lnTo>
                      <a:pt x="87687" y="259461"/>
                    </a:lnTo>
                    <a:lnTo>
                      <a:pt x="171774" y="259461"/>
                    </a:lnTo>
                    <a:lnTo>
                      <a:pt x="171774" y="171774"/>
                    </a:lnTo>
                    <a:lnTo>
                      <a:pt x="259461" y="17177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7" name="Google Shape;317;p20"/>
              <p:cNvSpPr/>
              <p:nvPr/>
            </p:nvSpPr>
            <p:spPr>
              <a:xfrm>
                <a:off x="514596" y="64352"/>
                <a:ext cx="144650" cy="144650"/>
              </a:xfrm>
              <a:custGeom>
                <a:avLst/>
                <a:gdLst/>
                <a:ahLst/>
                <a:cxnLst/>
                <a:rect l="l" t="t" r="r" b="b"/>
                <a:pathLst>
                  <a:path w="259461" h="259461" extrusionOk="0">
                    <a:moveTo>
                      <a:pt x="259461" y="87687"/>
                    </a:moveTo>
                    <a:lnTo>
                      <a:pt x="171774" y="87687"/>
                    </a:lnTo>
                    <a:lnTo>
                      <a:pt x="171774" y="0"/>
                    </a:lnTo>
                    <a:lnTo>
                      <a:pt x="87687" y="0"/>
                    </a:lnTo>
                    <a:lnTo>
                      <a:pt x="87687" y="87687"/>
                    </a:lnTo>
                    <a:lnTo>
                      <a:pt x="0" y="87687"/>
                    </a:lnTo>
                    <a:lnTo>
                      <a:pt x="0" y="171774"/>
                    </a:lnTo>
                    <a:lnTo>
                      <a:pt x="87687" y="171774"/>
                    </a:lnTo>
                    <a:lnTo>
                      <a:pt x="87687" y="259461"/>
                    </a:lnTo>
                    <a:lnTo>
                      <a:pt x="171774" y="259461"/>
                    </a:lnTo>
                    <a:lnTo>
                      <a:pt x="171774" y="171774"/>
                    </a:lnTo>
                    <a:lnTo>
                      <a:pt x="259461" y="17177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318" name="Google Shape;318;p20"/>
            <p:cNvSpPr/>
            <p:nvPr/>
          </p:nvSpPr>
          <p:spPr>
            <a:xfrm>
              <a:off x="6253200" y="4409074"/>
              <a:ext cx="389840" cy="389840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19" name="Google Shape;319;p20"/>
            <p:cNvSpPr/>
            <p:nvPr/>
          </p:nvSpPr>
          <p:spPr>
            <a:xfrm>
              <a:off x="1904023" y="4508974"/>
              <a:ext cx="190055" cy="190055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 flipH="1">
            <a:off x="713150" y="2122700"/>
            <a:ext cx="3808200" cy="17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 b="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3"/>
          <p:cNvSpPr txBox="1"/>
          <p:nvPr>
            <p:ph type="title" idx="2" hasCustomPrompt="1"/>
          </p:nvPr>
        </p:nvSpPr>
        <p:spPr>
          <a:xfrm>
            <a:off x="713225" y="1257200"/>
            <a:ext cx="38082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oogle Shape;321;p21"/>
          <p:cNvGrpSpPr/>
          <p:nvPr/>
        </p:nvGrpSpPr>
        <p:grpSpPr>
          <a:xfrm>
            <a:off x="-2524002" y="-4596756"/>
            <a:ext cx="13611540" cy="14506657"/>
            <a:chOff x="-2524002" y="-4596756"/>
            <a:chExt cx="13611540" cy="14506657"/>
          </a:xfrm>
        </p:grpSpPr>
        <p:sp>
          <p:nvSpPr>
            <p:cNvPr id="322" name="Google Shape;322;p21"/>
            <p:cNvSpPr/>
            <p:nvPr/>
          </p:nvSpPr>
          <p:spPr>
            <a:xfrm rot="10800000">
              <a:off x="5773998" y="-4596756"/>
              <a:ext cx="5313540" cy="5305907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608"/>
                  </a:moveTo>
                  <a:cubicBezTo>
                    <a:pt x="83711" y="64398"/>
                    <a:pt x="65233" y="82871"/>
                    <a:pt x="42449" y="82871"/>
                  </a:cubicBezTo>
                  <a:cubicBezTo>
                    <a:pt x="19665" y="82871"/>
                    <a:pt x="1193" y="64398"/>
                    <a:pt x="1193" y="41608"/>
                  </a:cubicBezTo>
                  <a:cubicBezTo>
                    <a:pt x="1193" y="18824"/>
                    <a:pt x="19665" y="352"/>
                    <a:pt x="42449" y="352"/>
                  </a:cubicBezTo>
                  <a:cubicBezTo>
                    <a:pt x="65233" y="352"/>
                    <a:pt x="83711" y="18824"/>
                    <a:pt x="83711" y="416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23" name="Google Shape;323;p21"/>
            <p:cNvSpPr/>
            <p:nvPr/>
          </p:nvSpPr>
          <p:spPr>
            <a:xfrm rot="10800000">
              <a:off x="-2524002" y="4603994"/>
              <a:ext cx="5313540" cy="5305907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608"/>
                  </a:moveTo>
                  <a:cubicBezTo>
                    <a:pt x="83711" y="64398"/>
                    <a:pt x="65233" y="82871"/>
                    <a:pt x="42449" y="82871"/>
                  </a:cubicBezTo>
                  <a:cubicBezTo>
                    <a:pt x="19665" y="82871"/>
                    <a:pt x="1193" y="64398"/>
                    <a:pt x="1193" y="41608"/>
                  </a:cubicBezTo>
                  <a:cubicBezTo>
                    <a:pt x="1193" y="18824"/>
                    <a:pt x="19665" y="352"/>
                    <a:pt x="42449" y="352"/>
                  </a:cubicBezTo>
                  <a:cubicBezTo>
                    <a:pt x="65233" y="352"/>
                    <a:pt x="83711" y="18824"/>
                    <a:pt x="83711" y="416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24" name="Google Shape;324;p21"/>
            <p:cNvGrpSpPr/>
            <p:nvPr/>
          </p:nvGrpSpPr>
          <p:grpSpPr>
            <a:xfrm rot="5400000">
              <a:off x="-155782" y="4167691"/>
              <a:ext cx="945222" cy="319917"/>
              <a:chOff x="1608712" y="575096"/>
              <a:chExt cx="670466" cy="226924"/>
            </a:xfrm>
          </p:grpSpPr>
          <p:sp>
            <p:nvSpPr>
              <p:cNvPr id="325" name="Google Shape;325;p21"/>
              <p:cNvSpPr/>
              <p:nvPr/>
            </p:nvSpPr>
            <p:spPr>
              <a:xfrm>
                <a:off x="1763432" y="575096"/>
                <a:ext cx="61888" cy="61889"/>
              </a:xfrm>
              <a:custGeom>
                <a:avLst/>
                <a:gdLst/>
                <a:ahLst/>
                <a:cxnLst/>
                <a:rect l="l" t="t" r="r" b="b"/>
                <a:pathLst>
                  <a:path w="82518" h="82518" extrusionOk="0">
                    <a:moveTo>
                      <a:pt x="83609" y="41608"/>
                    </a:moveTo>
                    <a:cubicBezTo>
                      <a:pt x="83609" y="64398"/>
                      <a:pt x="65136" y="82871"/>
                      <a:pt x="42353" y="82871"/>
                    </a:cubicBezTo>
                    <a:cubicBezTo>
                      <a:pt x="19556" y="82871"/>
                      <a:pt x="1090" y="64398"/>
                      <a:pt x="1090" y="41608"/>
                    </a:cubicBezTo>
                    <a:cubicBezTo>
                      <a:pt x="1090" y="18824"/>
                      <a:pt x="19556" y="352"/>
                      <a:pt x="42353" y="352"/>
                    </a:cubicBezTo>
                    <a:cubicBezTo>
                      <a:pt x="65136" y="352"/>
                      <a:pt x="83609" y="18824"/>
                      <a:pt x="83609" y="4160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6" name="Google Shape;326;p21"/>
              <p:cNvSpPr/>
              <p:nvPr/>
            </p:nvSpPr>
            <p:spPr>
              <a:xfrm>
                <a:off x="1608712" y="740131"/>
                <a:ext cx="61888" cy="61889"/>
              </a:xfrm>
              <a:custGeom>
                <a:avLst/>
                <a:gdLst/>
                <a:ahLst/>
                <a:cxnLst/>
                <a:rect l="l" t="t" r="r" b="b"/>
                <a:pathLst>
                  <a:path w="82518" h="82518" extrusionOk="0">
                    <a:moveTo>
                      <a:pt x="83609" y="41724"/>
                    </a:moveTo>
                    <a:cubicBezTo>
                      <a:pt x="83609" y="64514"/>
                      <a:pt x="65136" y="82980"/>
                      <a:pt x="42353" y="82980"/>
                    </a:cubicBezTo>
                    <a:cubicBezTo>
                      <a:pt x="19556" y="82980"/>
                      <a:pt x="1090" y="64514"/>
                      <a:pt x="1090" y="41724"/>
                    </a:cubicBezTo>
                    <a:cubicBezTo>
                      <a:pt x="1090" y="18934"/>
                      <a:pt x="19556" y="462"/>
                      <a:pt x="42353" y="462"/>
                    </a:cubicBezTo>
                    <a:cubicBezTo>
                      <a:pt x="65136" y="462"/>
                      <a:pt x="83609" y="18934"/>
                      <a:pt x="83609" y="417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7" name="Google Shape;327;p21"/>
              <p:cNvSpPr/>
              <p:nvPr/>
            </p:nvSpPr>
            <p:spPr>
              <a:xfrm>
                <a:off x="1918157" y="575096"/>
                <a:ext cx="61888" cy="61889"/>
              </a:xfrm>
              <a:custGeom>
                <a:avLst/>
                <a:gdLst/>
                <a:ahLst/>
                <a:cxnLst/>
                <a:rect l="l" t="t" r="r" b="b"/>
                <a:pathLst>
                  <a:path w="82518" h="82518" extrusionOk="0">
                    <a:moveTo>
                      <a:pt x="83711" y="41608"/>
                    </a:moveTo>
                    <a:cubicBezTo>
                      <a:pt x="83711" y="64398"/>
                      <a:pt x="65233" y="82871"/>
                      <a:pt x="42449" y="82871"/>
                    </a:cubicBezTo>
                    <a:cubicBezTo>
                      <a:pt x="19665" y="82871"/>
                      <a:pt x="1193" y="64398"/>
                      <a:pt x="1193" y="41608"/>
                    </a:cubicBezTo>
                    <a:cubicBezTo>
                      <a:pt x="1193" y="18824"/>
                      <a:pt x="19665" y="352"/>
                      <a:pt x="42449" y="352"/>
                    </a:cubicBezTo>
                    <a:cubicBezTo>
                      <a:pt x="65233" y="352"/>
                      <a:pt x="83711" y="18824"/>
                      <a:pt x="83711" y="4160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8" name="Google Shape;328;p21"/>
              <p:cNvSpPr/>
              <p:nvPr/>
            </p:nvSpPr>
            <p:spPr>
              <a:xfrm>
                <a:off x="1763436" y="740131"/>
                <a:ext cx="61888" cy="61889"/>
              </a:xfrm>
              <a:custGeom>
                <a:avLst/>
                <a:gdLst/>
                <a:ahLst/>
                <a:cxnLst/>
                <a:rect l="l" t="t" r="r" b="b"/>
                <a:pathLst>
                  <a:path w="82518" h="82518" extrusionOk="0">
                    <a:moveTo>
                      <a:pt x="83711" y="41724"/>
                    </a:moveTo>
                    <a:cubicBezTo>
                      <a:pt x="83711" y="64514"/>
                      <a:pt x="65233" y="82980"/>
                      <a:pt x="42449" y="82980"/>
                    </a:cubicBezTo>
                    <a:cubicBezTo>
                      <a:pt x="19665" y="82980"/>
                      <a:pt x="1193" y="64514"/>
                      <a:pt x="1193" y="41724"/>
                    </a:cubicBezTo>
                    <a:cubicBezTo>
                      <a:pt x="1193" y="18934"/>
                      <a:pt x="19665" y="462"/>
                      <a:pt x="42449" y="462"/>
                    </a:cubicBezTo>
                    <a:cubicBezTo>
                      <a:pt x="65233" y="462"/>
                      <a:pt x="83711" y="18934"/>
                      <a:pt x="83711" y="417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9" name="Google Shape;329;p21"/>
              <p:cNvSpPr/>
              <p:nvPr/>
            </p:nvSpPr>
            <p:spPr>
              <a:xfrm>
                <a:off x="2062560" y="575096"/>
                <a:ext cx="61888" cy="61889"/>
              </a:xfrm>
              <a:custGeom>
                <a:avLst/>
                <a:gdLst/>
                <a:ahLst/>
                <a:cxnLst/>
                <a:rect l="l" t="t" r="r" b="b"/>
                <a:pathLst>
                  <a:path w="82518" h="82518" extrusionOk="0">
                    <a:moveTo>
                      <a:pt x="83807" y="41608"/>
                    </a:moveTo>
                    <a:cubicBezTo>
                      <a:pt x="83807" y="64398"/>
                      <a:pt x="65342" y="82871"/>
                      <a:pt x="42551" y="82871"/>
                    </a:cubicBezTo>
                    <a:cubicBezTo>
                      <a:pt x="19761" y="82871"/>
                      <a:pt x="1289" y="64398"/>
                      <a:pt x="1289" y="41608"/>
                    </a:cubicBezTo>
                    <a:cubicBezTo>
                      <a:pt x="1289" y="18824"/>
                      <a:pt x="19761" y="352"/>
                      <a:pt x="42551" y="352"/>
                    </a:cubicBezTo>
                    <a:cubicBezTo>
                      <a:pt x="65342" y="352"/>
                      <a:pt x="83807" y="18824"/>
                      <a:pt x="83807" y="4160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0" name="Google Shape;330;p21"/>
              <p:cNvSpPr/>
              <p:nvPr/>
            </p:nvSpPr>
            <p:spPr>
              <a:xfrm>
                <a:off x="1907840" y="740131"/>
                <a:ext cx="61888" cy="61889"/>
              </a:xfrm>
              <a:custGeom>
                <a:avLst/>
                <a:gdLst/>
                <a:ahLst/>
                <a:cxnLst/>
                <a:rect l="l" t="t" r="r" b="b"/>
                <a:pathLst>
                  <a:path w="82518" h="82518" extrusionOk="0">
                    <a:moveTo>
                      <a:pt x="83807" y="41724"/>
                    </a:moveTo>
                    <a:cubicBezTo>
                      <a:pt x="83807" y="64514"/>
                      <a:pt x="65342" y="82980"/>
                      <a:pt x="42551" y="82980"/>
                    </a:cubicBezTo>
                    <a:cubicBezTo>
                      <a:pt x="19761" y="82980"/>
                      <a:pt x="1289" y="64514"/>
                      <a:pt x="1289" y="41724"/>
                    </a:cubicBezTo>
                    <a:cubicBezTo>
                      <a:pt x="1289" y="18934"/>
                      <a:pt x="19761" y="462"/>
                      <a:pt x="42551" y="462"/>
                    </a:cubicBezTo>
                    <a:cubicBezTo>
                      <a:pt x="65342" y="462"/>
                      <a:pt x="83807" y="18934"/>
                      <a:pt x="83807" y="417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1" name="Google Shape;331;p21"/>
              <p:cNvSpPr/>
              <p:nvPr/>
            </p:nvSpPr>
            <p:spPr>
              <a:xfrm>
                <a:off x="2217284" y="575096"/>
                <a:ext cx="61893" cy="61889"/>
              </a:xfrm>
              <a:custGeom>
                <a:avLst/>
                <a:gdLst/>
                <a:ahLst/>
                <a:cxnLst/>
                <a:rect l="l" t="t" r="r" b="b"/>
                <a:pathLst>
                  <a:path w="82524" h="82518" extrusionOk="0">
                    <a:moveTo>
                      <a:pt x="83917" y="41608"/>
                    </a:moveTo>
                    <a:cubicBezTo>
                      <a:pt x="83917" y="64398"/>
                      <a:pt x="65438" y="82871"/>
                      <a:pt x="42654" y="82871"/>
                    </a:cubicBezTo>
                    <a:cubicBezTo>
                      <a:pt x="19870" y="82871"/>
                      <a:pt x="1392" y="64398"/>
                      <a:pt x="1392" y="41608"/>
                    </a:cubicBezTo>
                    <a:cubicBezTo>
                      <a:pt x="1392" y="18824"/>
                      <a:pt x="19870" y="352"/>
                      <a:pt x="42654" y="352"/>
                    </a:cubicBezTo>
                    <a:cubicBezTo>
                      <a:pt x="65438" y="352"/>
                      <a:pt x="83917" y="18824"/>
                      <a:pt x="83917" y="4160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2" name="Google Shape;332;p21"/>
              <p:cNvSpPr/>
              <p:nvPr/>
            </p:nvSpPr>
            <p:spPr>
              <a:xfrm>
                <a:off x="2062564" y="740131"/>
                <a:ext cx="61893" cy="61889"/>
              </a:xfrm>
              <a:custGeom>
                <a:avLst/>
                <a:gdLst/>
                <a:ahLst/>
                <a:cxnLst/>
                <a:rect l="l" t="t" r="r" b="b"/>
                <a:pathLst>
                  <a:path w="82524" h="82518" extrusionOk="0">
                    <a:moveTo>
                      <a:pt x="83917" y="41724"/>
                    </a:moveTo>
                    <a:cubicBezTo>
                      <a:pt x="83917" y="64514"/>
                      <a:pt x="65438" y="82980"/>
                      <a:pt x="42654" y="82980"/>
                    </a:cubicBezTo>
                    <a:cubicBezTo>
                      <a:pt x="19870" y="82980"/>
                      <a:pt x="1392" y="64514"/>
                      <a:pt x="1392" y="41724"/>
                    </a:cubicBezTo>
                    <a:cubicBezTo>
                      <a:pt x="1392" y="18934"/>
                      <a:pt x="19870" y="462"/>
                      <a:pt x="42654" y="462"/>
                    </a:cubicBezTo>
                    <a:cubicBezTo>
                      <a:pt x="65438" y="462"/>
                      <a:pt x="83917" y="18934"/>
                      <a:pt x="83917" y="417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33" name="Google Shape;333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4" name="Google Shape;334;p21"/>
          <p:cNvSpPr txBox="1"/>
          <p:nvPr>
            <p:ph type="subTitle" idx="1"/>
          </p:nvPr>
        </p:nvSpPr>
        <p:spPr>
          <a:xfrm>
            <a:off x="1018625" y="1748900"/>
            <a:ext cx="312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5" name="Google Shape;335;p21"/>
          <p:cNvSpPr txBox="1"/>
          <p:nvPr>
            <p:ph type="subTitle" idx="2"/>
          </p:nvPr>
        </p:nvSpPr>
        <p:spPr>
          <a:xfrm>
            <a:off x="5160775" y="1748900"/>
            <a:ext cx="33393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6" name="Google Shape;336;p21"/>
          <p:cNvSpPr txBox="1"/>
          <p:nvPr>
            <p:ph type="subTitle" idx="3"/>
          </p:nvPr>
        </p:nvSpPr>
        <p:spPr>
          <a:xfrm>
            <a:off x="1018625" y="3409475"/>
            <a:ext cx="3126900" cy="8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7" name="Google Shape;337;p21"/>
          <p:cNvSpPr txBox="1"/>
          <p:nvPr>
            <p:ph type="subTitle" idx="4"/>
          </p:nvPr>
        </p:nvSpPr>
        <p:spPr>
          <a:xfrm>
            <a:off x="5160775" y="3409475"/>
            <a:ext cx="3339300" cy="8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8" name="Google Shape;338;p21"/>
          <p:cNvSpPr txBox="1"/>
          <p:nvPr>
            <p:ph type="subTitle" idx="5"/>
          </p:nvPr>
        </p:nvSpPr>
        <p:spPr>
          <a:xfrm>
            <a:off x="1018625" y="1379350"/>
            <a:ext cx="3126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39" name="Google Shape;339;p21"/>
          <p:cNvSpPr txBox="1"/>
          <p:nvPr>
            <p:ph type="subTitle" idx="6"/>
          </p:nvPr>
        </p:nvSpPr>
        <p:spPr>
          <a:xfrm>
            <a:off x="1018625" y="3040000"/>
            <a:ext cx="3126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40" name="Google Shape;340;p21"/>
          <p:cNvSpPr txBox="1"/>
          <p:nvPr>
            <p:ph type="subTitle" idx="7"/>
          </p:nvPr>
        </p:nvSpPr>
        <p:spPr>
          <a:xfrm>
            <a:off x="5160775" y="1379350"/>
            <a:ext cx="3339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41" name="Google Shape;341;p21"/>
          <p:cNvSpPr txBox="1"/>
          <p:nvPr>
            <p:ph type="subTitle" idx="8"/>
          </p:nvPr>
        </p:nvSpPr>
        <p:spPr>
          <a:xfrm>
            <a:off x="5160775" y="3040000"/>
            <a:ext cx="3339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342" name="Google Shape;342;p21"/>
          <p:cNvGrpSpPr/>
          <p:nvPr/>
        </p:nvGrpSpPr>
        <p:grpSpPr>
          <a:xfrm>
            <a:off x="62872" y="64352"/>
            <a:ext cx="8875878" cy="4734562"/>
            <a:chOff x="62872" y="64352"/>
            <a:chExt cx="8875878" cy="4734562"/>
          </a:xfrm>
        </p:grpSpPr>
        <p:grpSp>
          <p:nvGrpSpPr>
            <p:cNvPr id="343" name="Google Shape;343;p21"/>
            <p:cNvGrpSpPr/>
            <p:nvPr/>
          </p:nvGrpSpPr>
          <p:grpSpPr>
            <a:xfrm>
              <a:off x="7956296" y="80825"/>
              <a:ext cx="982455" cy="1261762"/>
              <a:chOff x="7956296" y="80825"/>
              <a:chExt cx="982455" cy="1261762"/>
            </a:xfrm>
          </p:grpSpPr>
          <p:sp>
            <p:nvSpPr>
              <p:cNvPr id="344" name="Google Shape;344;p21"/>
              <p:cNvSpPr/>
              <p:nvPr/>
            </p:nvSpPr>
            <p:spPr>
              <a:xfrm rot="10800000" flipH="1">
                <a:off x="8543072" y="946908"/>
                <a:ext cx="395678" cy="395678"/>
              </a:xfrm>
              <a:custGeom>
                <a:avLst/>
                <a:gdLst/>
                <a:ahLst/>
                <a:cxnLst/>
                <a:rect l="l" t="t" r="r" b="b"/>
                <a:pathLst>
                  <a:path w="259461" h="259461" extrusionOk="0">
                    <a:moveTo>
                      <a:pt x="259461" y="87687"/>
                    </a:moveTo>
                    <a:lnTo>
                      <a:pt x="171774" y="87687"/>
                    </a:lnTo>
                    <a:lnTo>
                      <a:pt x="171774" y="0"/>
                    </a:lnTo>
                    <a:lnTo>
                      <a:pt x="87687" y="0"/>
                    </a:lnTo>
                    <a:lnTo>
                      <a:pt x="87687" y="87687"/>
                    </a:lnTo>
                    <a:lnTo>
                      <a:pt x="0" y="87687"/>
                    </a:lnTo>
                    <a:lnTo>
                      <a:pt x="0" y="171774"/>
                    </a:lnTo>
                    <a:lnTo>
                      <a:pt x="87687" y="171774"/>
                    </a:lnTo>
                    <a:lnTo>
                      <a:pt x="87687" y="259461"/>
                    </a:lnTo>
                    <a:lnTo>
                      <a:pt x="171774" y="259461"/>
                    </a:lnTo>
                    <a:lnTo>
                      <a:pt x="171774" y="171774"/>
                    </a:lnTo>
                    <a:lnTo>
                      <a:pt x="259461" y="1717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5" name="Google Shape;345;p21"/>
              <p:cNvSpPr/>
              <p:nvPr/>
            </p:nvSpPr>
            <p:spPr>
              <a:xfrm rot="10800000" flipH="1">
                <a:off x="7956296" y="80825"/>
                <a:ext cx="230920" cy="230920"/>
              </a:xfrm>
              <a:custGeom>
                <a:avLst/>
                <a:gdLst/>
                <a:ahLst/>
                <a:cxnLst/>
                <a:rect l="l" t="t" r="r" b="b"/>
                <a:pathLst>
                  <a:path w="259461" h="259461" extrusionOk="0">
                    <a:moveTo>
                      <a:pt x="259461" y="87687"/>
                    </a:moveTo>
                    <a:lnTo>
                      <a:pt x="171774" y="87687"/>
                    </a:lnTo>
                    <a:lnTo>
                      <a:pt x="171774" y="0"/>
                    </a:lnTo>
                    <a:lnTo>
                      <a:pt x="87687" y="0"/>
                    </a:lnTo>
                    <a:lnTo>
                      <a:pt x="87687" y="87687"/>
                    </a:lnTo>
                    <a:lnTo>
                      <a:pt x="0" y="87687"/>
                    </a:lnTo>
                    <a:lnTo>
                      <a:pt x="0" y="171774"/>
                    </a:lnTo>
                    <a:lnTo>
                      <a:pt x="87687" y="171774"/>
                    </a:lnTo>
                    <a:lnTo>
                      <a:pt x="87687" y="259461"/>
                    </a:lnTo>
                    <a:lnTo>
                      <a:pt x="171774" y="259461"/>
                    </a:lnTo>
                    <a:lnTo>
                      <a:pt x="171774" y="171774"/>
                    </a:lnTo>
                    <a:lnTo>
                      <a:pt x="259461" y="1717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6" name="Google Shape;346;p21"/>
              <p:cNvSpPr/>
              <p:nvPr/>
            </p:nvSpPr>
            <p:spPr>
              <a:xfrm rot="10800000" flipH="1">
                <a:off x="8543086" y="345496"/>
                <a:ext cx="144650" cy="144650"/>
              </a:xfrm>
              <a:custGeom>
                <a:avLst/>
                <a:gdLst/>
                <a:ahLst/>
                <a:cxnLst/>
                <a:rect l="l" t="t" r="r" b="b"/>
                <a:pathLst>
                  <a:path w="259461" h="259461" extrusionOk="0">
                    <a:moveTo>
                      <a:pt x="259461" y="87687"/>
                    </a:moveTo>
                    <a:lnTo>
                      <a:pt x="171774" y="87687"/>
                    </a:lnTo>
                    <a:lnTo>
                      <a:pt x="171774" y="0"/>
                    </a:lnTo>
                    <a:lnTo>
                      <a:pt x="87687" y="0"/>
                    </a:lnTo>
                    <a:lnTo>
                      <a:pt x="87687" y="87687"/>
                    </a:lnTo>
                    <a:lnTo>
                      <a:pt x="0" y="87687"/>
                    </a:lnTo>
                    <a:lnTo>
                      <a:pt x="0" y="171774"/>
                    </a:lnTo>
                    <a:lnTo>
                      <a:pt x="87687" y="171774"/>
                    </a:lnTo>
                    <a:lnTo>
                      <a:pt x="87687" y="259461"/>
                    </a:lnTo>
                    <a:lnTo>
                      <a:pt x="171774" y="259461"/>
                    </a:lnTo>
                    <a:lnTo>
                      <a:pt x="171774" y="171774"/>
                    </a:lnTo>
                    <a:lnTo>
                      <a:pt x="259461" y="1717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47" name="Google Shape;347;p21"/>
            <p:cNvGrpSpPr/>
            <p:nvPr/>
          </p:nvGrpSpPr>
          <p:grpSpPr>
            <a:xfrm>
              <a:off x="62872" y="64352"/>
              <a:ext cx="6580168" cy="4734562"/>
              <a:chOff x="62872" y="64352"/>
              <a:chExt cx="6580168" cy="4734562"/>
            </a:xfrm>
          </p:grpSpPr>
          <p:grpSp>
            <p:nvGrpSpPr>
              <p:cNvPr id="348" name="Google Shape;348;p21"/>
              <p:cNvGrpSpPr/>
              <p:nvPr/>
            </p:nvGrpSpPr>
            <p:grpSpPr>
              <a:xfrm>
                <a:off x="62872" y="64352"/>
                <a:ext cx="596373" cy="1263643"/>
                <a:chOff x="62872" y="64352"/>
                <a:chExt cx="596373" cy="1263643"/>
              </a:xfrm>
            </p:grpSpPr>
            <p:sp>
              <p:nvSpPr>
                <p:cNvPr id="349" name="Google Shape;349;p21"/>
                <p:cNvSpPr/>
                <p:nvPr/>
              </p:nvSpPr>
              <p:spPr>
                <a:xfrm>
                  <a:off x="62872" y="424887"/>
                  <a:ext cx="395678" cy="395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461" h="259461" extrusionOk="0">
                      <a:moveTo>
                        <a:pt x="259461" y="87687"/>
                      </a:moveTo>
                      <a:lnTo>
                        <a:pt x="171774" y="87687"/>
                      </a:lnTo>
                      <a:lnTo>
                        <a:pt x="171774" y="0"/>
                      </a:lnTo>
                      <a:lnTo>
                        <a:pt x="87687" y="0"/>
                      </a:lnTo>
                      <a:lnTo>
                        <a:pt x="87687" y="87687"/>
                      </a:lnTo>
                      <a:lnTo>
                        <a:pt x="0" y="87687"/>
                      </a:lnTo>
                      <a:lnTo>
                        <a:pt x="0" y="171774"/>
                      </a:lnTo>
                      <a:lnTo>
                        <a:pt x="87687" y="171774"/>
                      </a:lnTo>
                      <a:lnTo>
                        <a:pt x="87687" y="259461"/>
                      </a:lnTo>
                      <a:lnTo>
                        <a:pt x="171774" y="259461"/>
                      </a:lnTo>
                      <a:lnTo>
                        <a:pt x="171774" y="171774"/>
                      </a:lnTo>
                      <a:lnTo>
                        <a:pt x="259461" y="17177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50" name="Google Shape;350;p21"/>
                <p:cNvSpPr/>
                <p:nvPr/>
              </p:nvSpPr>
              <p:spPr>
                <a:xfrm>
                  <a:off x="413949" y="1082805"/>
                  <a:ext cx="245191" cy="245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461" h="259461" extrusionOk="0">
                      <a:moveTo>
                        <a:pt x="259461" y="87687"/>
                      </a:moveTo>
                      <a:lnTo>
                        <a:pt x="171774" y="87687"/>
                      </a:lnTo>
                      <a:lnTo>
                        <a:pt x="171774" y="0"/>
                      </a:lnTo>
                      <a:lnTo>
                        <a:pt x="87687" y="0"/>
                      </a:lnTo>
                      <a:lnTo>
                        <a:pt x="87687" y="87687"/>
                      </a:lnTo>
                      <a:lnTo>
                        <a:pt x="0" y="87687"/>
                      </a:lnTo>
                      <a:lnTo>
                        <a:pt x="0" y="171774"/>
                      </a:lnTo>
                      <a:lnTo>
                        <a:pt x="87687" y="171774"/>
                      </a:lnTo>
                      <a:lnTo>
                        <a:pt x="87687" y="259461"/>
                      </a:lnTo>
                      <a:lnTo>
                        <a:pt x="171774" y="259461"/>
                      </a:lnTo>
                      <a:lnTo>
                        <a:pt x="171774" y="171774"/>
                      </a:lnTo>
                      <a:lnTo>
                        <a:pt x="259461" y="171774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51" name="Google Shape;351;p21"/>
                <p:cNvSpPr/>
                <p:nvPr/>
              </p:nvSpPr>
              <p:spPr>
                <a:xfrm>
                  <a:off x="514596" y="64352"/>
                  <a:ext cx="144650" cy="14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461" h="259461" extrusionOk="0">
                      <a:moveTo>
                        <a:pt x="259461" y="87687"/>
                      </a:moveTo>
                      <a:lnTo>
                        <a:pt x="171774" y="87687"/>
                      </a:lnTo>
                      <a:lnTo>
                        <a:pt x="171774" y="0"/>
                      </a:lnTo>
                      <a:lnTo>
                        <a:pt x="87687" y="0"/>
                      </a:lnTo>
                      <a:lnTo>
                        <a:pt x="87687" y="87687"/>
                      </a:lnTo>
                      <a:lnTo>
                        <a:pt x="0" y="87687"/>
                      </a:lnTo>
                      <a:lnTo>
                        <a:pt x="0" y="171774"/>
                      </a:lnTo>
                      <a:lnTo>
                        <a:pt x="87687" y="171774"/>
                      </a:lnTo>
                      <a:lnTo>
                        <a:pt x="87687" y="259461"/>
                      </a:lnTo>
                      <a:lnTo>
                        <a:pt x="171774" y="259461"/>
                      </a:lnTo>
                      <a:lnTo>
                        <a:pt x="171774" y="171774"/>
                      </a:lnTo>
                      <a:lnTo>
                        <a:pt x="259461" y="171774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  <p:sp>
            <p:nvSpPr>
              <p:cNvPr id="352" name="Google Shape;352;p21"/>
              <p:cNvSpPr/>
              <p:nvPr/>
            </p:nvSpPr>
            <p:spPr>
              <a:xfrm>
                <a:off x="6253200" y="4409074"/>
                <a:ext cx="389840" cy="389840"/>
              </a:xfrm>
              <a:custGeom>
                <a:avLst/>
                <a:gdLst/>
                <a:ahLst/>
                <a:cxnLst/>
                <a:rect l="l" t="t" r="r" b="b"/>
                <a:pathLst>
                  <a:path w="259461" h="259461" extrusionOk="0">
                    <a:moveTo>
                      <a:pt x="259461" y="87687"/>
                    </a:moveTo>
                    <a:lnTo>
                      <a:pt x="171774" y="87687"/>
                    </a:lnTo>
                    <a:lnTo>
                      <a:pt x="171774" y="0"/>
                    </a:lnTo>
                    <a:lnTo>
                      <a:pt x="87687" y="0"/>
                    </a:lnTo>
                    <a:lnTo>
                      <a:pt x="87687" y="87687"/>
                    </a:lnTo>
                    <a:lnTo>
                      <a:pt x="0" y="87687"/>
                    </a:lnTo>
                    <a:lnTo>
                      <a:pt x="0" y="171774"/>
                    </a:lnTo>
                    <a:lnTo>
                      <a:pt x="87687" y="171774"/>
                    </a:lnTo>
                    <a:lnTo>
                      <a:pt x="87687" y="259461"/>
                    </a:lnTo>
                    <a:lnTo>
                      <a:pt x="171774" y="259461"/>
                    </a:lnTo>
                    <a:lnTo>
                      <a:pt x="171774" y="171774"/>
                    </a:lnTo>
                    <a:lnTo>
                      <a:pt x="259461" y="17177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3" name="Google Shape;353;p21"/>
              <p:cNvSpPr/>
              <p:nvPr/>
            </p:nvSpPr>
            <p:spPr>
              <a:xfrm>
                <a:off x="1904023" y="4508974"/>
                <a:ext cx="190055" cy="190055"/>
              </a:xfrm>
              <a:custGeom>
                <a:avLst/>
                <a:gdLst/>
                <a:ahLst/>
                <a:cxnLst/>
                <a:rect l="l" t="t" r="r" b="b"/>
                <a:pathLst>
                  <a:path w="259461" h="259461" extrusionOk="0">
                    <a:moveTo>
                      <a:pt x="259461" y="87687"/>
                    </a:moveTo>
                    <a:lnTo>
                      <a:pt x="171774" y="87687"/>
                    </a:lnTo>
                    <a:lnTo>
                      <a:pt x="171774" y="0"/>
                    </a:lnTo>
                    <a:lnTo>
                      <a:pt x="87687" y="0"/>
                    </a:lnTo>
                    <a:lnTo>
                      <a:pt x="87687" y="87687"/>
                    </a:lnTo>
                    <a:lnTo>
                      <a:pt x="0" y="87687"/>
                    </a:lnTo>
                    <a:lnTo>
                      <a:pt x="0" y="171774"/>
                    </a:lnTo>
                    <a:lnTo>
                      <a:pt x="87687" y="171774"/>
                    </a:lnTo>
                    <a:lnTo>
                      <a:pt x="87687" y="259461"/>
                    </a:lnTo>
                    <a:lnTo>
                      <a:pt x="171774" y="259461"/>
                    </a:lnTo>
                    <a:lnTo>
                      <a:pt x="171774" y="171774"/>
                    </a:lnTo>
                    <a:lnTo>
                      <a:pt x="259461" y="1717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6" name="Google Shape;356;p22"/>
          <p:cNvSpPr txBox="1"/>
          <p:nvPr>
            <p:ph type="subTitle" idx="1"/>
          </p:nvPr>
        </p:nvSpPr>
        <p:spPr>
          <a:xfrm>
            <a:off x="719988" y="1893150"/>
            <a:ext cx="2253000" cy="9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7" name="Google Shape;357;p22"/>
          <p:cNvSpPr txBox="1"/>
          <p:nvPr>
            <p:ph type="subTitle" idx="2"/>
          </p:nvPr>
        </p:nvSpPr>
        <p:spPr>
          <a:xfrm>
            <a:off x="3356309" y="1893150"/>
            <a:ext cx="2253000" cy="9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8" name="Google Shape;358;p22"/>
          <p:cNvSpPr txBox="1"/>
          <p:nvPr>
            <p:ph type="subTitle" idx="3"/>
          </p:nvPr>
        </p:nvSpPr>
        <p:spPr>
          <a:xfrm>
            <a:off x="728875" y="3427400"/>
            <a:ext cx="2253000" cy="10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9" name="Google Shape;359;p22"/>
          <p:cNvSpPr txBox="1"/>
          <p:nvPr>
            <p:ph type="subTitle" idx="4"/>
          </p:nvPr>
        </p:nvSpPr>
        <p:spPr>
          <a:xfrm>
            <a:off x="3365202" y="3427399"/>
            <a:ext cx="2253000" cy="9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0" name="Google Shape;360;p22"/>
          <p:cNvSpPr txBox="1"/>
          <p:nvPr>
            <p:ph type="subTitle" idx="5"/>
          </p:nvPr>
        </p:nvSpPr>
        <p:spPr>
          <a:xfrm>
            <a:off x="5991900" y="1893150"/>
            <a:ext cx="2343300" cy="9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1" name="Google Shape;361;p22"/>
          <p:cNvSpPr txBox="1"/>
          <p:nvPr>
            <p:ph type="subTitle" idx="6"/>
          </p:nvPr>
        </p:nvSpPr>
        <p:spPr>
          <a:xfrm>
            <a:off x="6000786" y="3427399"/>
            <a:ext cx="2253000" cy="9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2" name="Google Shape;362;p22"/>
          <p:cNvSpPr txBox="1"/>
          <p:nvPr>
            <p:ph type="subTitle" idx="7"/>
          </p:nvPr>
        </p:nvSpPr>
        <p:spPr>
          <a:xfrm>
            <a:off x="710400" y="1532200"/>
            <a:ext cx="2262600" cy="4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63" name="Google Shape;363;p22"/>
          <p:cNvSpPr txBox="1"/>
          <p:nvPr>
            <p:ph type="subTitle" idx="8"/>
          </p:nvPr>
        </p:nvSpPr>
        <p:spPr>
          <a:xfrm>
            <a:off x="3346350" y="1532200"/>
            <a:ext cx="2262900" cy="4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64" name="Google Shape;364;p22"/>
          <p:cNvSpPr txBox="1"/>
          <p:nvPr>
            <p:ph type="subTitle" idx="9"/>
          </p:nvPr>
        </p:nvSpPr>
        <p:spPr>
          <a:xfrm>
            <a:off x="6001500" y="1532200"/>
            <a:ext cx="2234700" cy="4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65" name="Google Shape;365;p22"/>
          <p:cNvSpPr txBox="1"/>
          <p:nvPr>
            <p:ph type="subTitle" idx="13"/>
          </p:nvPr>
        </p:nvSpPr>
        <p:spPr>
          <a:xfrm>
            <a:off x="719331" y="3034425"/>
            <a:ext cx="2262600" cy="4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66" name="Google Shape;366;p22"/>
          <p:cNvSpPr txBox="1"/>
          <p:nvPr>
            <p:ph type="subTitle" idx="14"/>
          </p:nvPr>
        </p:nvSpPr>
        <p:spPr>
          <a:xfrm>
            <a:off x="3355282" y="3034477"/>
            <a:ext cx="2262900" cy="4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67" name="Google Shape;367;p22"/>
          <p:cNvSpPr txBox="1"/>
          <p:nvPr>
            <p:ph type="subTitle" idx="15"/>
          </p:nvPr>
        </p:nvSpPr>
        <p:spPr>
          <a:xfrm>
            <a:off x="6010321" y="3034425"/>
            <a:ext cx="2234700" cy="4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368" name="Google Shape;368;p22"/>
          <p:cNvGrpSpPr/>
          <p:nvPr/>
        </p:nvGrpSpPr>
        <p:grpSpPr>
          <a:xfrm>
            <a:off x="75773" y="802442"/>
            <a:ext cx="8970587" cy="4295008"/>
            <a:chOff x="75773" y="802442"/>
            <a:chExt cx="8970587" cy="4295008"/>
          </a:xfrm>
        </p:grpSpPr>
        <p:sp>
          <p:nvSpPr>
            <p:cNvPr id="369" name="Google Shape;369;p22"/>
            <p:cNvSpPr/>
            <p:nvPr/>
          </p:nvSpPr>
          <p:spPr>
            <a:xfrm rot="10800000" flipH="1">
              <a:off x="398275" y="4717340"/>
              <a:ext cx="380110" cy="380110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70" name="Google Shape;370;p22"/>
            <p:cNvSpPr/>
            <p:nvPr/>
          </p:nvSpPr>
          <p:spPr>
            <a:xfrm rot="10800000" flipH="1">
              <a:off x="1007975" y="4570623"/>
              <a:ext cx="229623" cy="229623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71" name="Google Shape;371;p22"/>
            <p:cNvSpPr/>
            <p:nvPr/>
          </p:nvSpPr>
          <p:spPr>
            <a:xfrm rot="10800000" flipH="1">
              <a:off x="75773" y="4611605"/>
              <a:ext cx="147893" cy="147893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72" name="Google Shape;372;p22"/>
            <p:cNvSpPr/>
            <p:nvPr/>
          </p:nvSpPr>
          <p:spPr>
            <a:xfrm rot="10800000" flipH="1">
              <a:off x="8666250" y="2548865"/>
              <a:ext cx="380110" cy="380110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73" name="Google Shape;373;p22"/>
            <p:cNvSpPr/>
            <p:nvPr/>
          </p:nvSpPr>
          <p:spPr>
            <a:xfrm rot="10800000" flipH="1">
              <a:off x="8570775" y="802442"/>
              <a:ext cx="201082" cy="201082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374" name="Google Shape;374;p22"/>
          <p:cNvGrpSpPr/>
          <p:nvPr/>
        </p:nvGrpSpPr>
        <p:grpSpPr>
          <a:xfrm>
            <a:off x="-182396" y="-1526752"/>
            <a:ext cx="9513069" cy="8791627"/>
            <a:chOff x="-182396" y="-1526752"/>
            <a:chExt cx="9513069" cy="8791627"/>
          </a:xfrm>
        </p:grpSpPr>
        <p:sp>
          <p:nvSpPr>
            <p:cNvPr id="375" name="Google Shape;375;p22"/>
            <p:cNvSpPr/>
            <p:nvPr/>
          </p:nvSpPr>
          <p:spPr>
            <a:xfrm rot="10800000">
              <a:off x="-182396" y="-1526752"/>
              <a:ext cx="2069345" cy="2066251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608"/>
                  </a:moveTo>
                  <a:cubicBezTo>
                    <a:pt x="83711" y="64398"/>
                    <a:pt x="65233" y="82871"/>
                    <a:pt x="42449" y="82871"/>
                  </a:cubicBezTo>
                  <a:cubicBezTo>
                    <a:pt x="19665" y="82871"/>
                    <a:pt x="1193" y="64398"/>
                    <a:pt x="1193" y="41608"/>
                  </a:cubicBezTo>
                  <a:cubicBezTo>
                    <a:pt x="1193" y="18824"/>
                    <a:pt x="19665" y="352"/>
                    <a:pt x="42449" y="352"/>
                  </a:cubicBezTo>
                  <a:cubicBezTo>
                    <a:pt x="65233" y="352"/>
                    <a:pt x="83711" y="18824"/>
                    <a:pt x="83711" y="416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76" name="Google Shape;376;p22"/>
            <p:cNvSpPr/>
            <p:nvPr/>
          </p:nvSpPr>
          <p:spPr>
            <a:xfrm rot="10800000">
              <a:off x="6702476" y="4640597"/>
              <a:ext cx="2628198" cy="262427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608"/>
                  </a:moveTo>
                  <a:cubicBezTo>
                    <a:pt x="83711" y="64398"/>
                    <a:pt x="65233" y="82871"/>
                    <a:pt x="42449" y="82871"/>
                  </a:cubicBezTo>
                  <a:cubicBezTo>
                    <a:pt x="19665" y="82871"/>
                    <a:pt x="1193" y="64398"/>
                    <a:pt x="1193" y="41608"/>
                  </a:cubicBezTo>
                  <a:cubicBezTo>
                    <a:pt x="1193" y="18824"/>
                    <a:pt x="19665" y="352"/>
                    <a:pt x="42449" y="352"/>
                  </a:cubicBezTo>
                  <a:cubicBezTo>
                    <a:pt x="65233" y="352"/>
                    <a:pt x="83711" y="18824"/>
                    <a:pt x="83711" y="416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7" name="Google Shape;377;p22"/>
            <p:cNvGrpSpPr/>
            <p:nvPr/>
          </p:nvGrpSpPr>
          <p:grpSpPr>
            <a:xfrm>
              <a:off x="1186718" y="35391"/>
              <a:ext cx="945222" cy="319917"/>
              <a:chOff x="1608712" y="575096"/>
              <a:chExt cx="670466" cy="226924"/>
            </a:xfrm>
          </p:grpSpPr>
          <p:sp>
            <p:nvSpPr>
              <p:cNvPr id="378" name="Google Shape;378;p22"/>
              <p:cNvSpPr/>
              <p:nvPr/>
            </p:nvSpPr>
            <p:spPr>
              <a:xfrm>
                <a:off x="1763432" y="575096"/>
                <a:ext cx="61888" cy="61889"/>
              </a:xfrm>
              <a:custGeom>
                <a:avLst/>
                <a:gdLst/>
                <a:ahLst/>
                <a:cxnLst/>
                <a:rect l="l" t="t" r="r" b="b"/>
                <a:pathLst>
                  <a:path w="82518" h="82518" extrusionOk="0">
                    <a:moveTo>
                      <a:pt x="83609" y="41608"/>
                    </a:moveTo>
                    <a:cubicBezTo>
                      <a:pt x="83609" y="64398"/>
                      <a:pt x="65136" y="82871"/>
                      <a:pt x="42353" y="82871"/>
                    </a:cubicBezTo>
                    <a:cubicBezTo>
                      <a:pt x="19556" y="82871"/>
                      <a:pt x="1090" y="64398"/>
                      <a:pt x="1090" y="41608"/>
                    </a:cubicBezTo>
                    <a:cubicBezTo>
                      <a:pt x="1090" y="18824"/>
                      <a:pt x="19556" y="352"/>
                      <a:pt x="42353" y="352"/>
                    </a:cubicBezTo>
                    <a:cubicBezTo>
                      <a:pt x="65136" y="352"/>
                      <a:pt x="83609" y="18824"/>
                      <a:pt x="83609" y="4160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9" name="Google Shape;379;p22"/>
              <p:cNvSpPr/>
              <p:nvPr/>
            </p:nvSpPr>
            <p:spPr>
              <a:xfrm>
                <a:off x="1608712" y="740131"/>
                <a:ext cx="61888" cy="61889"/>
              </a:xfrm>
              <a:custGeom>
                <a:avLst/>
                <a:gdLst/>
                <a:ahLst/>
                <a:cxnLst/>
                <a:rect l="l" t="t" r="r" b="b"/>
                <a:pathLst>
                  <a:path w="82518" h="82518" extrusionOk="0">
                    <a:moveTo>
                      <a:pt x="83609" y="41724"/>
                    </a:moveTo>
                    <a:cubicBezTo>
                      <a:pt x="83609" y="64514"/>
                      <a:pt x="65136" y="82980"/>
                      <a:pt x="42353" y="82980"/>
                    </a:cubicBezTo>
                    <a:cubicBezTo>
                      <a:pt x="19556" y="82980"/>
                      <a:pt x="1090" y="64514"/>
                      <a:pt x="1090" y="41724"/>
                    </a:cubicBezTo>
                    <a:cubicBezTo>
                      <a:pt x="1090" y="18934"/>
                      <a:pt x="19556" y="462"/>
                      <a:pt x="42353" y="462"/>
                    </a:cubicBezTo>
                    <a:cubicBezTo>
                      <a:pt x="65136" y="462"/>
                      <a:pt x="83609" y="18934"/>
                      <a:pt x="83609" y="417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0" name="Google Shape;380;p22"/>
              <p:cNvSpPr/>
              <p:nvPr/>
            </p:nvSpPr>
            <p:spPr>
              <a:xfrm>
                <a:off x="1918157" y="575096"/>
                <a:ext cx="61888" cy="61889"/>
              </a:xfrm>
              <a:custGeom>
                <a:avLst/>
                <a:gdLst/>
                <a:ahLst/>
                <a:cxnLst/>
                <a:rect l="l" t="t" r="r" b="b"/>
                <a:pathLst>
                  <a:path w="82518" h="82518" extrusionOk="0">
                    <a:moveTo>
                      <a:pt x="83711" y="41608"/>
                    </a:moveTo>
                    <a:cubicBezTo>
                      <a:pt x="83711" y="64398"/>
                      <a:pt x="65233" y="82871"/>
                      <a:pt x="42449" y="82871"/>
                    </a:cubicBezTo>
                    <a:cubicBezTo>
                      <a:pt x="19665" y="82871"/>
                      <a:pt x="1193" y="64398"/>
                      <a:pt x="1193" y="41608"/>
                    </a:cubicBezTo>
                    <a:cubicBezTo>
                      <a:pt x="1193" y="18824"/>
                      <a:pt x="19665" y="352"/>
                      <a:pt x="42449" y="352"/>
                    </a:cubicBezTo>
                    <a:cubicBezTo>
                      <a:pt x="65233" y="352"/>
                      <a:pt x="83711" y="18824"/>
                      <a:pt x="83711" y="4160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1" name="Google Shape;381;p22"/>
              <p:cNvSpPr/>
              <p:nvPr/>
            </p:nvSpPr>
            <p:spPr>
              <a:xfrm>
                <a:off x="1763436" y="740131"/>
                <a:ext cx="61888" cy="61889"/>
              </a:xfrm>
              <a:custGeom>
                <a:avLst/>
                <a:gdLst/>
                <a:ahLst/>
                <a:cxnLst/>
                <a:rect l="l" t="t" r="r" b="b"/>
                <a:pathLst>
                  <a:path w="82518" h="82518" extrusionOk="0">
                    <a:moveTo>
                      <a:pt x="83711" y="41724"/>
                    </a:moveTo>
                    <a:cubicBezTo>
                      <a:pt x="83711" y="64514"/>
                      <a:pt x="65233" y="82980"/>
                      <a:pt x="42449" y="82980"/>
                    </a:cubicBezTo>
                    <a:cubicBezTo>
                      <a:pt x="19665" y="82980"/>
                      <a:pt x="1193" y="64514"/>
                      <a:pt x="1193" y="41724"/>
                    </a:cubicBezTo>
                    <a:cubicBezTo>
                      <a:pt x="1193" y="18934"/>
                      <a:pt x="19665" y="462"/>
                      <a:pt x="42449" y="462"/>
                    </a:cubicBezTo>
                    <a:cubicBezTo>
                      <a:pt x="65233" y="462"/>
                      <a:pt x="83711" y="18934"/>
                      <a:pt x="83711" y="417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2" name="Google Shape;382;p22"/>
              <p:cNvSpPr/>
              <p:nvPr/>
            </p:nvSpPr>
            <p:spPr>
              <a:xfrm>
                <a:off x="2062560" y="575096"/>
                <a:ext cx="61888" cy="61889"/>
              </a:xfrm>
              <a:custGeom>
                <a:avLst/>
                <a:gdLst/>
                <a:ahLst/>
                <a:cxnLst/>
                <a:rect l="l" t="t" r="r" b="b"/>
                <a:pathLst>
                  <a:path w="82518" h="82518" extrusionOk="0">
                    <a:moveTo>
                      <a:pt x="83807" y="41608"/>
                    </a:moveTo>
                    <a:cubicBezTo>
                      <a:pt x="83807" y="64398"/>
                      <a:pt x="65342" y="82871"/>
                      <a:pt x="42551" y="82871"/>
                    </a:cubicBezTo>
                    <a:cubicBezTo>
                      <a:pt x="19761" y="82871"/>
                      <a:pt x="1289" y="64398"/>
                      <a:pt x="1289" y="41608"/>
                    </a:cubicBezTo>
                    <a:cubicBezTo>
                      <a:pt x="1289" y="18824"/>
                      <a:pt x="19761" y="352"/>
                      <a:pt x="42551" y="352"/>
                    </a:cubicBezTo>
                    <a:cubicBezTo>
                      <a:pt x="65342" y="352"/>
                      <a:pt x="83807" y="18824"/>
                      <a:pt x="83807" y="4160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3" name="Google Shape;383;p22"/>
              <p:cNvSpPr/>
              <p:nvPr/>
            </p:nvSpPr>
            <p:spPr>
              <a:xfrm>
                <a:off x="1907840" y="740131"/>
                <a:ext cx="61888" cy="61889"/>
              </a:xfrm>
              <a:custGeom>
                <a:avLst/>
                <a:gdLst/>
                <a:ahLst/>
                <a:cxnLst/>
                <a:rect l="l" t="t" r="r" b="b"/>
                <a:pathLst>
                  <a:path w="82518" h="82518" extrusionOk="0">
                    <a:moveTo>
                      <a:pt x="83807" y="41724"/>
                    </a:moveTo>
                    <a:cubicBezTo>
                      <a:pt x="83807" y="64514"/>
                      <a:pt x="65342" y="82980"/>
                      <a:pt x="42551" y="82980"/>
                    </a:cubicBezTo>
                    <a:cubicBezTo>
                      <a:pt x="19761" y="82980"/>
                      <a:pt x="1289" y="64514"/>
                      <a:pt x="1289" y="41724"/>
                    </a:cubicBezTo>
                    <a:cubicBezTo>
                      <a:pt x="1289" y="18934"/>
                      <a:pt x="19761" y="462"/>
                      <a:pt x="42551" y="462"/>
                    </a:cubicBezTo>
                    <a:cubicBezTo>
                      <a:pt x="65342" y="462"/>
                      <a:pt x="83807" y="18934"/>
                      <a:pt x="83807" y="417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4" name="Google Shape;384;p22"/>
              <p:cNvSpPr/>
              <p:nvPr/>
            </p:nvSpPr>
            <p:spPr>
              <a:xfrm>
                <a:off x="2217284" y="575096"/>
                <a:ext cx="61893" cy="61889"/>
              </a:xfrm>
              <a:custGeom>
                <a:avLst/>
                <a:gdLst/>
                <a:ahLst/>
                <a:cxnLst/>
                <a:rect l="l" t="t" r="r" b="b"/>
                <a:pathLst>
                  <a:path w="82524" h="82518" extrusionOk="0">
                    <a:moveTo>
                      <a:pt x="83917" y="41608"/>
                    </a:moveTo>
                    <a:cubicBezTo>
                      <a:pt x="83917" y="64398"/>
                      <a:pt x="65438" y="82871"/>
                      <a:pt x="42654" y="82871"/>
                    </a:cubicBezTo>
                    <a:cubicBezTo>
                      <a:pt x="19870" y="82871"/>
                      <a:pt x="1392" y="64398"/>
                      <a:pt x="1392" y="41608"/>
                    </a:cubicBezTo>
                    <a:cubicBezTo>
                      <a:pt x="1392" y="18824"/>
                      <a:pt x="19870" y="352"/>
                      <a:pt x="42654" y="352"/>
                    </a:cubicBezTo>
                    <a:cubicBezTo>
                      <a:pt x="65438" y="352"/>
                      <a:pt x="83917" y="18824"/>
                      <a:pt x="83917" y="4160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5" name="Google Shape;385;p22"/>
              <p:cNvSpPr/>
              <p:nvPr/>
            </p:nvSpPr>
            <p:spPr>
              <a:xfrm>
                <a:off x="2062564" y="740131"/>
                <a:ext cx="61893" cy="61889"/>
              </a:xfrm>
              <a:custGeom>
                <a:avLst/>
                <a:gdLst/>
                <a:ahLst/>
                <a:cxnLst/>
                <a:rect l="l" t="t" r="r" b="b"/>
                <a:pathLst>
                  <a:path w="82524" h="82518" extrusionOk="0">
                    <a:moveTo>
                      <a:pt x="83917" y="41724"/>
                    </a:moveTo>
                    <a:cubicBezTo>
                      <a:pt x="83917" y="64514"/>
                      <a:pt x="65438" y="82980"/>
                      <a:pt x="42654" y="82980"/>
                    </a:cubicBezTo>
                    <a:cubicBezTo>
                      <a:pt x="19870" y="82980"/>
                      <a:pt x="1392" y="64514"/>
                      <a:pt x="1392" y="41724"/>
                    </a:cubicBezTo>
                    <a:cubicBezTo>
                      <a:pt x="1392" y="18934"/>
                      <a:pt x="19870" y="462"/>
                      <a:pt x="42654" y="462"/>
                    </a:cubicBezTo>
                    <a:cubicBezTo>
                      <a:pt x="65438" y="462"/>
                      <a:pt x="83917" y="18934"/>
                      <a:pt x="83917" y="417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3"/>
          <p:cNvSpPr txBox="1"/>
          <p:nvPr>
            <p:ph type="title" hasCustomPrompt="1"/>
          </p:nvPr>
        </p:nvSpPr>
        <p:spPr>
          <a:xfrm>
            <a:off x="4014975" y="618400"/>
            <a:ext cx="44157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 b="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8" name="Google Shape;388;p23"/>
          <p:cNvSpPr txBox="1"/>
          <p:nvPr>
            <p:ph type="subTitle" idx="1"/>
          </p:nvPr>
        </p:nvSpPr>
        <p:spPr>
          <a:xfrm>
            <a:off x="4014975" y="1354367"/>
            <a:ext cx="4415700" cy="4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 panose="020B0503020203020204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sp>
        <p:nvSpPr>
          <p:cNvPr id="389" name="Google Shape;389;p23"/>
          <p:cNvSpPr txBox="1"/>
          <p:nvPr>
            <p:ph type="title" idx="2" hasCustomPrompt="1"/>
          </p:nvPr>
        </p:nvSpPr>
        <p:spPr>
          <a:xfrm>
            <a:off x="4014975" y="1970661"/>
            <a:ext cx="44157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 b="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0" name="Google Shape;390;p23"/>
          <p:cNvSpPr txBox="1"/>
          <p:nvPr>
            <p:ph type="subTitle" idx="3"/>
          </p:nvPr>
        </p:nvSpPr>
        <p:spPr>
          <a:xfrm>
            <a:off x="4014975" y="2706633"/>
            <a:ext cx="4415700" cy="4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 panose="020B0503020203020204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sp>
        <p:nvSpPr>
          <p:cNvPr id="391" name="Google Shape;391;p23"/>
          <p:cNvSpPr txBox="1"/>
          <p:nvPr>
            <p:ph type="title" idx="4" hasCustomPrompt="1"/>
          </p:nvPr>
        </p:nvSpPr>
        <p:spPr>
          <a:xfrm>
            <a:off x="4014975" y="3322923"/>
            <a:ext cx="44157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 b="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2" name="Google Shape;392;p23"/>
          <p:cNvSpPr txBox="1"/>
          <p:nvPr>
            <p:ph type="subTitle" idx="5"/>
          </p:nvPr>
        </p:nvSpPr>
        <p:spPr>
          <a:xfrm>
            <a:off x="4014975" y="4058900"/>
            <a:ext cx="4415700" cy="4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 panose="020B0503020203020204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sp>
        <p:nvSpPr>
          <p:cNvPr id="393" name="Google Shape;393;p23"/>
          <p:cNvSpPr/>
          <p:nvPr/>
        </p:nvSpPr>
        <p:spPr>
          <a:xfrm flipH="1">
            <a:off x="8365439" y="4256026"/>
            <a:ext cx="2259549" cy="2256248"/>
          </a:xfrm>
          <a:custGeom>
            <a:avLst/>
            <a:gdLst/>
            <a:ahLst/>
            <a:cxnLst/>
            <a:rect l="l" t="t" r="r" b="b"/>
            <a:pathLst>
              <a:path w="82518" h="82518" extrusionOk="0">
                <a:moveTo>
                  <a:pt x="83711" y="41608"/>
                </a:moveTo>
                <a:cubicBezTo>
                  <a:pt x="83711" y="64398"/>
                  <a:pt x="65233" y="82871"/>
                  <a:pt x="42449" y="82871"/>
                </a:cubicBezTo>
                <a:cubicBezTo>
                  <a:pt x="19665" y="82871"/>
                  <a:pt x="1193" y="64398"/>
                  <a:pt x="1193" y="41608"/>
                </a:cubicBezTo>
                <a:cubicBezTo>
                  <a:pt x="1193" y="18824"/>
                  <a:pt x="19665" y="352"/>
                  <a:pt x="42449" y="352"/>
                </a:cubicBezTo>
                <a:cubicBezTo>
                  <a:pt x="65233" y="352"/>
                  <a:pt x="83711" y="18824"/>
                  <a:pt x="83711" y="416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94" name="Google Shape;394;p23"/>
          <p:cNvGrpSpPr/>
          <p:nvPr/>
        </p:nvGrpSpPr>
        <p:grpSpPr>
          <a:xfrm>
            <a:off x="8569435" y="3844125"/>
            <a:ext cx="347864" cy="1143344"/>
            <a:chOff x="110510" y="3460575"/>
            <a:chExt cx="347864" cy="1143344"/>
          </a:xfrm>
        </p:grpSpPr>
        <p:sp>
          <p:nvSpPr>
            <p:cNvPr id="395" name="Google Shape;395;p23"/>
            <p:cNvSpPr/>
            <p:nvPr/>
          </p:nvSpPr>
          <p:spPr>
            <a:xfrm flipH="1">
              <a:off x="359060" y="3725725"/>
              <a:ext cx="99313" cy="9934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7811"/>
                  </a:moveTo>
                  <a:cubicBezTo>
                    <a:pt x="96911" y="73631"/>
                    <a:pt x="75956" y="94567"/>
                    <a:pt x="50175" y="94567"/>
                  </a:cubicBezTo>
                  <a:cubicBezTo>
                    <a:pt x="24330" y="94567"/>
                    <a:pt x="3439" y="73631"/>
                    <a:pt x="3439" y="47811"/>
                  </a:cubicBezTo>
                  <a:cubicBezTo>
                    <a:pt x="3439" y="21992"/>
                    <a:pt x="24330" y="1063"/>
                    <a:pt x="50175" y="1063"/>
                  </a:cubicBezTo>
                  <a:cubicBezTo>
                    <a:pt x="75956" y="1063"/>
                    <a:pt x="96911" y="21992"/>
                    <a:pt x="96911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96" name="Google Shape;396;p23"/>
            <p:cNvSpPr/>
            <p:nvPr/>
          </p:nvSpPr>
          <p:spPr>
            <a:xfrm flipH="1">
              <a:off x="359060" y="3990866"/>
              <a:ext cx="99313" cy="9934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7936"/>
                  </a:moveTo>
                  <a:cubicBezTo>
                    <a:pt x="96911" y="73755"/>
                    <a:pt x="75956" y="94691"/>
                    <a:pt x="50175" y="94691"/>
                  </a:cubicBezTo>
                  <a:cubicBezTo>
                    <a:pt x="24330" y="94691"/>
                    <a:pt x="3439" y="73755"/>
                    <a:pt x="3439" y="47936"/>
                  </a:cubicBezTo>
                  <a:cubicBezTo>
                    <a:pt x="3439" y="22117"/>
                    <a:pt x="24330" y="1187"/>
                    <a:pt x="50175" y="1187"/>
                  </a:cubicBezTo>
                  <a:cubicBezTo>
                    <a:pt x="75956" y="1187"/>
                    <a:pt x="96911" y="22117"/>
                    <a:pt x="96911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97" name="Google Shape;397;p23"/>
            <p:cNvSpPr/>
            <p:nvPr/>
          </p:nvSpPr>
          <p:spPr>
            <a:xfrm flipH="1">
              <a:off x="110510" y="3460575"/>
              <a:ext cx="99313" cy="9934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7811"/>
                  </a:moveTo>
                  <a:cubicBezTo>
                    <a:pt x="97028" y="73631"/>
                    <a:pt x="76137" y="94567"/>
                    <a:pt x="50292" y="94567"/>
                  </a:cubicBezTo>
                  <a:cubicBezTo>
                    <a:pt x="24447" y="94567"/>
                    <a:pt x="3556" y="73631"/>
                    <a:pt x="3556" y="47811"/>
                  </a:cubicBezTo>
                  <a:cubicBezTo>
                    <a:pt x="3556" y="21992"/>
                    <a:pt x="24447" y="1063"/>
                    <a:pt x="50292" y="1063"/>
                  </a:cubicBezTo>
                  <a:cubicBezTo>
                    <a:pt x="76137" y="1063"/>
                    <a:pt x="97028" y="21992"/>
                    <a:pt x="97028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98" name="Google Shape;398;p23"/>
            <p:cNvSpPr/>
            <p:nvPr/>
          </p:nvSpPr>
          <p:spPr>
            <a:xfrm flipH="1">
              <a:off x="110510" y="3725716"/>
              <a:ext cx="99313" cy="9934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7936"/>
                  </a:moveTo>
                  <a:cubicBezTo>
                    <a:pt x="97028" y="73755"/>
                    <a:pt x="76137" y="94691"/>
                    <a:pt x="50292" y="94691"/>
                  </a:cubicBezTo>
                  <a:cubicBezTo>
                    <a:pt x="24447" y="94691"/>
                    <a:pt x="3556" y="73755"/>
                    <a:pt x="3556" y="47936"/>
                  </a:cubicBezTo>
                  <a:cubicBezTo>
                    <a:pt x="3556" y="22117"/>
                    <a:pt x="24447" y="1187"/>
                    <a:pt x="50292" y="1187"/>
                  </a:cubicBezTo>
                  <a:cubicBezTo>
                    <a:pt x="76137" y="1187"/>
                    <a:pt x="97028" y="22117"/>
                    <a:pt x="97028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99" name="Google Shape;399;p23"/>
            <p:cNvSpPr/>
            <p:nvPr/>
          </p:nvSpPr>
          <p:spPr>
            <a:xfrm flipH="1">
              <a:off x="359060" y="4239431"/>
              <a:ext cx="99313" cy="9934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8059"/>
                  </a:moveTo>
                  <a:cubicBezTo>
                    <a:pt x="96911" y="73878"/>
                    <a:pt x="75956" y="94807"/>
                    <a:pt x="50175" y="94807"/>
                  </a:cubicBezTo>
                  <a:cubicBezTo>
                    <a:pt x="24330" y="94807"/>
                    <a:pt x="3439" y="73878"/>
                    <a:pt x="3439" y="48059"/>
                  </a:cubicBezTo>
                  <a:cubicBezTo>
                    <a:pt x="3439" y="22240"/>
                    <a:pt x="24330" y="1304"/>
                    <a:pt x="50175" y="1304"/>
                  </a:cubicBezTo>
                  <a:cubicBezTo>
                    <a:pt x="75956" y="1304"/>
                    <a:pt x="96911" y="22240"/>
                    <a:pt x="96911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00" name="Google Shape;400;p23"/>
            <p:cNvSpPr/>
            <p:nvPr/>
          </p:nvSpPr>
          <p:spPr>
            <a:xfrm flipH="1">
              <a:off x="359060" y="4504572"/>
              <a:ext cx="99313" cy="9934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8183"/>
                  </a:moveTo>
                  <a:cubicBezTo>
                    <a:pt x="96911" y="74002"/>
                    <a:pt x="75956" y="94932"/>
                    <a:pt x="50175" y="94932"/>
                  </a:cubicBezTo>
                  <a:cubicBezTo>
                    <a:pt x="24330" y="94932"/>
                    <a:pt x="3439" y="74002"/>
                    <a:pt x="3439" y="48183"/>
                  </a:cubicBezTo>
                  <a:cubicBezTo>
                    <a:pt x="3439" y="22364"/>
                    <a:pt x="24330" y="1428"/>
                    <a:pt x="50175" y="1428"/>
                  </a:cubicBezTo>
                  <a:cubicBezTo>
                    <a:pt x="75956" y="1428"/>
                    <a:pt x="96911" y="22364"/>
                    <a:pt x="96911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01" name="Google Shape;401;p23"/>
            <p:cNvSpPr/>
            <p:nvPr/>
          </p:nvSpPr>
          <p:spPr>
            <a:xfrm flipH="1">
              <a:off x="110510" y="3974281"/>
              <a:ext cx="99313" cy="9934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8059"/>
                  </a:moveTo>
                  <a:cubicBezTo>
                    <a:pt x="97028" y="73878"/>
                    <a:pt x="76137" y="94807"/>
                    <a:pt x="50292" y="94807"/>
                  </a:cubicBezTo>
                  <a:cubicBezTo>
                    <a:pt x="24447" y="94807"/>
                    <a:pt x="3556" y="73878"/>
                    <a:pt x="3556" y="48059"/>
                  </a:cubicBezTo>
                  <a:cubicBezTo>
                    <a:pt x="3556" y="22240"/>
                    <a:pt x="24447" y="1304"/>
                    <a:pt x="50292" y="1304"/>
                  </a:cubicBezTo>
                  <a:cubicBezTo>
                    <a:pt x="76137" y="1304"/>
                    <a:pt x="97028" y="22240"/>
                    <a:pt x="97028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02" name="Google Shape;402;p23"/>
            <p:cNvSpPr/>
            <p:nvPr/>
          </p:nvSpPr>
          <p:spPr>
            <a:xfrm flipH="1">
              <a:off x="110510" y="4239422"/>
              <a:ext cx="99313" cy="9934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8183"/>
                  </a:moveTo>
                  <a:cubicBezTo>
                    <a:pt x="97028" y="74002"/>
                    <a:pt x="76137" y="94932"/>
                    <a:pt x="50292" y="94932"/>
                  </a:cubicBezTo>
                  <a:cubicBezTo>
                    <a:pt x="24447" y="94932"/>
                    <a:pt x="3556" y="74002"/>
                    <a:pt x="3556" y="48183"/>
                  </a:cubicBezTo>
                  <a:cubicBezTo>
                    <a:pt x="3556" y="22364"/>
                    <a:pt x="24447" y="1428"/>
                    <a:pt x="50292" y="1428"/>
                  </a:cubicBezTo>
                  <a:cubicBezTo>
                    <a:pt x="76137" y="1428"/>
                    <a:pt x="97028" y="22364"/>
                    <a:pt x="97028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403" name="Google Shape;403;p23"/>
          <p:cNvGrpSpPr/>
          <p:nvPr/>
        </p:nvGrpSpPr>
        <p:grpSpPr>
          <a:xfrm>
            <a:off x="8246098" y="155427"/>
            <a:ext cx="779231" cy="944053"/>
            <a:chOff x="8246098" y="155427"/>
            <a:chExt cx="779231" cy="944053"/>
          </a:xfrm>
        </p:grpSpPr>
        <p:sp>
          <p:nvSpPr>
            <p:cNvPr id="404" name="Google Shape;404;p23"/>
            <p:cNvSpPr/>
            <p:nvPr/>
          </p:nvSpPr>
          <p:spPr>
            <a:xfrm>
              <a:off x="8246098" y="260426"/>
              <a:ext cx="158271" cy="158271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05" name="Google Shape;405;p23"/>
            <p:cNvSpPr/>
            <p:nvPr/>
          </p:nvSpPr>
          <p:spPr>
            <a:xfrm>
              <a:off x="8797652" y="155427"/>
              <a:ext cx="227677" cy="227677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06" name="Google Shape;406;p23"/>
            <p:cNvSpPr/>
            <p:nvPr/>
          </p:nvSpPr>
          <p:spPr>
            <a:xfrm>
              <a:off x="8500263" y="693424"/>
              <a:ext cx="406056" cy="406056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4"/>
          <p:cNvSpPr txBox="1"/>
          <p:nvPr>
            <p:ph type="title"/>
          </p:nvPr>
        </p:nvSpPr>
        <p:spPr>
          <a:xfrm>
            <a:off x="2347938" y="83857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9" name="Google Shape;409;p24"/>
          <p:cNvSpPr txBox="1"/>
          <p:nvPr>
            <p:ph type="subTitle" idx="1"/>
          </p:nvPr>
        </p:nvSpPr>
        <p:spPr>
          <a:xfrm>
            <a:off x="2347900" y="18414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10" name="Google Shape;410;p24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-GB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-GB" sz="10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lang="en-GB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-GB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Flaticon</a:t>
            </a:r>
            <a:r>
              <a:rPr lang="en-GB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-GB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Freepik</a:t>
            </a:r>
            <a:r>
              <a:rPr lang="en-GB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 b="1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11" name="Google Shape;411;p24"/>
          <p:cNvGrpSpPr/>
          <p:nvPr/>
        </p:nvGrpSpPr>
        <p:grpSpPr>
          <a:xfrm>
            <a:off x="-839725" y="-2017850"/>
            <a:ext cx="9805156" cy="9783573"/>
            <a:chOff x="-839725" y="-2017850"/>
            <a:chExt cx="9805156" cy="9783573"/>
          </a:xfrm>
        </p:grpSpPr>
        <p:sp>
          <p:nvSpPr>
            <p:cNvPr id="412" name="Google Shape;412;p24"/>
            <p:cNvSpPr/>
            <p:nvPr/>
          </p:nvSpPr>
          <p:spPr>
            <a:xfrm>
              <a:off x="-839725" y="4215799"/>
              <a:ext cx="3555082" cy="3549924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608"/>
                  </a:moveTo>
                  <a:cubicBezTo>
                    <a:pt x="83711" y="64398"/>
                    <a:pt x="65233" y="82871"/>
                    <a:pt x="42449" y="82871"/>
                  </a:cubicBezTo>
                  <a:cubicBezTo>
                    <a:pt x="19665" y="82871"/>
                    <a:pt x="1193" y="64398"/>
                    <a:pt x="1193" y="41608"/>
                  </a:cubicBezTo>
                  <a:cubicBezTo>
                    <a:pt x="1193" y="18824"/>
                    <a:pt x="19665" y="352"/>
                    <a:pt x="42449" y="352"/>
                  </a:cubicBezTo>
                  <a:cubicBezTo>
                    <a:pt x="65233" y="352"/>
                    <a:pt x="83711" y="18824"/>
                    <a:pt x="83711" y="416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3" name="Google Shape;413;p24"/>
            <p:cNvSpPr/>
            <p:nvPr/>
          </p:nvSpPr>
          <p:spPr>
            <a:xfrm>
              <a:off x="6419750" y="-2017850"/>
              <a:ext cx="2545680" cy="2541967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608"/>
                  </a:moveTo>
                  <a:cubicBezTo>
                    <a:pt x="83711" y="64398"/>
                    <a:pt x="65233" y="82871"/>
                    <a:pt x="42449" y="82871"/>
                  </a:cubicBezTo>
                  <a:cubicBezTo>
                    <a:pt x="19665" y="82871"/>
                    <a:pt x="1193" y="64398"/>
                    <a:pt x="1193" y="41608"/>
                  </a:cubicBezTo>
                  <a:cubicBezTo>
                    <a:pt x="1193" y="18824"/>
                    <a:pt x="19665" y="352"/>
                    <a:pt x="42449" y="352"/>
                  </a:cubicBezTo>
                  <a:cubicBezTo>
                    <a:pt x="65233" y="352"/>
                    <a:pt x="83711" y="18824"/>
                    <a:pt x="83711" y="416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414" name="Google Shape;414;p24"/>
          <p:cNvGrpSpPr/>
          <p:nvPr/>
        </p:nvGrpSpPr>
        <p:grpSpPr>
          <a:xfrm rot="-5400000">
            <a:off x="164425" y="3959094"/>
            <a:ext cx="799442" cy="490349"/>
            <a:chOff x="277106" y="4125861"/>
            <a:chExt cx="940410" cy="576813"/>
          </a:xfrm>
        </p:grpSpPr>
        <p:sp>
          <p:nvSpPr>
            <p:cNvPr id="415" name="Google Shape;415;p24"/>
            <p:cNvSpPr/>
            <p:nvPr/>
          </p:nvSpPr>
          <p:spPr>
            <a:xfrm>
              <a:off x="277106" y="4615411"/>
              <a:ext cx="87263" cy="87263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609" y="41724"/>
                  </a:moveTo>
                  <a:cubicBezTo>
                    <a:pt x="83609" y="64514"/>
                    <a:pt x="65136" y="82980"/>
                    <a:pt x="42353" y="82980"/>
                  </a:cubicBezTo>
                  <a:cubicBezTo>
                    <a:pt x="19556" y="82980"/>
                    <a:pt x="1090" y="64514"/>
                    <a:pt x="1090" y="41724"/>
                  </a:cubicBezTo>
                  <a:cubicBezTo>
                    <a:pt x="1090" y="18934"/>
                    <a:pt x="19556" y="462"/>
                    <a:pt x="42353" y="462"/>
                  </a:cubicBezTo>
                  <a:cubicBezTo>
                    <a:pt x="65136" y="462"/>
                    <a:pt x="83609" y="18934"/>
                    <a:pt x="83609" y="417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6" name="Google Shape;416;p24"/>
            <p:cNvSpPr/>
            <p:nvPr/>
          </p:nvSpPr>
          <p:spPr>
            <a:xfrm>
              <a:off x="490386" y="4615411"/>
              <a:ext cx="87263" cy="87263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724"/>
                  </a:moveTo>
                  <a:cubicBezTo>
                    <a:pt x="83711" y="64514"/>
                    <a:pt x="65233" y="82980"/>
                    <a:pt x="42449" y="82980"/>
                  </a:cubicBezTo>
                  <a:cubicBezTo>
                    <a:pt x="19665" y="82980"/>
                    <a:pt x="1193" y="64514"/>
                    <a:pt x="1193" y="41724"/>
                  </a:cubicBezTo>
                  <a:cubicBezTo>
                    <a:pt x="1193" y="18934"/>
                    <a:pt x="19665" y="462"/>
                    <a:pt x="42449" y="462"/>
                  </a:cubicBezTo>
                  <a:cubicBezTo>
                    <a:pt x="65233" y="462"/>
                    <a:pt x="83711" y="18934"/>
                    <a:pt x="83711" y="417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7" name="Google Shape;417;p24"/>
            <p:cNvSpPr/>
            <p:nvPr/>
          </p:nvSpPr>
          <p:spPr>
            <a:xfrm>
              <a:off x="703666" y="4615411"/>
              <a:ext cx="87263" cy="87263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807" y="41724"/>
                  </a:moveTo>
                  <a:cubicBezTo>
                    <a:pt x="83807" y="64514"/>
                    <a:pt x="65342" y="82980"/>
                    <a:pt x="42551" y="82980"/>
                  </a:cubicBezTo>
                  <a:cubicBezTo>
                    <a:pt x="19761" y="82980"/>
                    <a:pt x="1289" y="64514"/>
                    <a:pt x="1289" y="41724"/>
                  </a:cubicBezTo>
                  <a:cubicBezTo>
                    <a:pt x="1289" y="18934"/>
                    <a:pt x="19761" y="462"/>
                    <a:pt x="42551" y="462"/>
                  </a:cubicBezTo>
                  <a:cubicBezTo>
                    <a:pt x="65342" y="462"/>
                    <a:pt x="83807" y="18934"/>
                    <a:pt x="83807" y="417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8" name="Google Shape;418;p24"/>
            <p:cNvSpPr/>
            <p:nvPr/>
          </p:nvSpPr>
          <p:spPr>
            <a:xfrm>
              <a:off x="916946" y="4615411"/>
              <a:ext cx="87269" cy="87263"/>
            </a:xfrm>
            <a:custGeom>
              <a:avLst/>
              <a:gdLst/>
              <a:ahLst/>
              <a:cxnLst/>
              <a:rect l="l" t="t" r="r" b="b"/>
              <a:pathLst>
                <a:path w="82524" h="82518" extrusionOk="0">
                  <a:moveTo>
                    <a:pt x="83917" y="41724"/>
                  </a:moveTo>
                  <a:cubicBezTo>
                    <a:pt x="83917" y="64514"/>
                    <a:pt x="65438" y="82980"/>
                    <a:pt x="42654" y="82980"/>
                  </a:cubicBezTo>
                  <a:cubicBezTo>
                    <a:pt x="19870" y="82980"/>
                    <a:pt x="1392" y="64514"/>
                    <a:pt x="1392" y="41724"/>
                  </a:cubicBezTo>
                  <a:cubicBezTo>
                    <a:pt x="1392" y="18934"/>
                    <a:pt x="19870" y="462"/>
                    <a:pt x="42654" y="462"/>
                  </a:cubicBezTo>
                  <a:cubicBezTo>
                    <a:pt x="65438" y="462"/>
                    <a:pt x="83917" y="18934"/>
                    <a:pt x="83917" y="417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9" name="Google Shape;419;p24"/>
            <p:cNvSpPr/>
            <p:nvPr/>
          </p:nvSpPr>
          <p:spPr>
            <a:xfrm>
              <a:off x="277106" y="4447811"/>
              <a:ext cx="87263" cy="87263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609" y="41724"/>
                  </a:moveTo>
                  <a:cubicBezTo>
                    <a:pt x="83609" y="64514"/>
                    <a:pt x="65136" y="82980"/>
                    <a:pt x="42353" y="82980"/>
                  </a:cubicBezTo>
                  <a:cubicBezTo>
                    <a:pt x="19556" y="82980"/>
                    <a:pt x="1090" y="64514"/>
                    <a:pt x="1090" y="41724"/>
                  </a:cubicBezTo>
                  <a:cubicBezTo>
                    <a:pt x="1090" y="18934"/>
                    <a:pt x="19556" y="462"/>
                    <a:pt x="42353" y="462"/>
                  </a:cubicBezTo>
                  <a:cubicBezTo>
                    <a:pt x="65136" y="462"/>
                    <a:pt x="83609" y="18934"/>
                    <a:pt x="83609" y="417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>
              <a:off x="490386" y="4447811"/>
              <a:ext cx="87263" cy="87263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724"/>
                  </a:moveTo>
                  <a:cubicBezTo>
                    <a:pt x="83711" y="64514"/>
                    <a:pt x="65233" y="82980"/>
                    <a:pt x="42449" y="82980"/>
                  </a:cubicBezTo>
                  <a:cubicBezTo>
                    <a:pt x="19665" y="82980"/>
                    <a:pt x="1193" y="64514"/>
                    <a:pt x="1193" y="41724"/>
                  </a:cubicBezTo>
                  <a:cubicBezTo>
                    <a:pt x="1193" y="18934"/>
                    <a:pt x="19665" y="462"/>
                    <a:pt x="42449" y="462"/>
                  </a:cubicBezTo>
                  <a:cubicBezTo>
                    <a:pt x="65233" y="462"/>
                    <a:pt x="83711" y="18934"/>
                    <a:pt x="83711" y="417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1" name="Google Shape;421;p24"/>
            <p:cNvSpPr/>
            <p:nvPr/>
          </p:nvSpPr>
          <p:spPr>
            <a:xfrm>
              <a:off x="703666" y="4447811"/>
              <a:ext cx="87263" cy="87263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807" y="41724"/>
                  </a:moveTo>
                  <a:cubicBezTo>
                    <a:pt x="83807" y="64514"/>
                    <a:pt x="65342" y="82980"/>
                    <a:pt x="42551" y="82980"/>
                  </a:cubicBezTo>
                  <a:cubicBezTo>
                    <a:pt x="19761" y="82980"/>
                    <a:pt x="1289" y="64514"/>
                    <a:pt x="1289" y="41724"/>
                  </a:cubicBezTo>
                  <a:cubicBezTo>
                    <a:pt x="1289" y="18934"/>
                    <a:pt x="19761" y="462"/>
                    <a:pt x="42551" y="462"/>
                  </a:cubicBezTo>
                  <a:cubicBezTo>
                    <a:pt x="65342" y="462"/>
                    <a:pt x="83807" y="18934"/>
                    <a:pt x="83807" y="417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2" name="Google Shape;422;p24"/>
            <p:cNvSpPr/>
            <p:nvPr/>
          </p:nvSpPr>
          <p:spPr>
            <a:xfrm>
              <a:off x="916946" y="4447811"/>
              <a:ext cx="87269" cy="87263"/>
            </a:xfrm>
            <a:custGeom>
              <a:avLst/>
              <a:gdLst/>
              <a:ahLst/>
              <a:cxnLst/>
              <a:rect l="l" t="t" r="r" b="b"/>
              <a:pathLst>
                <a:path w="82524" h="82518" extrusionOk="0">
                  <a:moveTo>
                    <a:pt x="83917" y="41724"/>
                  </a:moveTo>
                  <a:cubicBezTo>
                    <a:pt x="83917" y="64514"/>
                    <a:pt x="65438" y="82980"/>
                    <a:pt x="42654" y="82980"/>
                  </a:cubicBezTo>
                  <a:cubicBezTo>
                    <a:pt x="19870" y="82980"/>
                    <a:pt x="1392" y="64514"/>
                    <a:pt x="1392" y="41724"/>
                  </a:cubicBezTo>
                  <a:cubicBezTo>
                    <a:pt x="1392" y="18934"/>
                    <a:pt x="19870" y="462"/>
                    <a:pt x="42654" y="462"/>
                  </a:cubicBezTo>
                  <a:cubicBezTo>
                    <a:pt x="65438" y="462"/>
                    <a:pt x="83917" y="18934"/>
                    <a:pt x="83917" y="417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3" name="Google Shape;423;p24"/>
            <p:cNvSpPr/>
            <p:nvPr/>
          </p:nvSpPr>
          <p:spPr>
            <a:xfrm>
              <a:off x="277106" y="4293461"/>
              <a:ext cx="87263" cy="87263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609" y="41724"/>
                  </a:moveTo>
                  <a:cubicBezTo>
                    <a:pt x="83609" y="64514"/>
                    <a:pt x="65136" y="82980"/>
                    <a:pt x="42353" y="82980"/>
                  </a:cubicBezTo>
                  <a:cubicBezTo>
                    <a:pt x="19556" y="82980"/>
                    <a:pt x="1090" y="64514"/>
                    <a:pt x="1090" y="41724"/>
                  </a:cubicBezTo>
                  <a:cubicBezTo>
                    <a:pt x="1090" y="18934"/>
                    <a:pt x="19556" y="462"/>
                    <a:pt x="42353" y="462"/>
                  </a:cubicBezTo>
                  <a:cubicBezTo>
                    <a:pt x="65136" y="462"/>
                    <a:pt x="83609" y="18934"/>
                    <a:pt x="83609" y="417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4" name="Google Shape;424;p24"/>
            <p:cNvSpPr/>
            <p:nvPr/>
          </p:nvSpPr>
          <p:spPr>
            <a:xfrm>
              <a:off x="490386" y="4293461"/>
              <a:ext cx="87263" cy="87263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724"/>
                  </a:moveTo>
                  <a:cubicBezTo>
                    <a:pt x="83711" y="64514"/>
                    <a:pt x="65233" y="82980"/>
                    <a:pt x="42449" y="82980"/>
                  </a:cubicBezTo>
                  <a:cubicBezTo>
                    <a:pt x="19665" y="82980"/>
                    <a:pt x="1193" y="64514"/>
                    <a:pt x="1193" y="41724"/>
                  </a:cubicBezTo>
                  <a:cubicBezTo>
                    <a:pt x="1193" y="18934"/>
                    <a:pt x="19665" y="462"/>
                    <a:pt x="42449" y="462"/>
                  </a:cubicBezTo>
                  <a:cubicBezTo>
                    <a:pt x="65233" y="462"/>
                    <a:pt x="83711" y="18934"/>
                    <a:pt x="83711" y="417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5" name="Google Shape;425;p24"/>
            <p:cNvSpPr/>
            <p:nvPr/>
          </p:nvSpPr>
          <p:spPr>
            <a:xfrm>
              <a:off x="703666" y="4293461"/>
              <a:ext cx="87263" cy="87263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807" y="41724"/>
                  </a:moveTo>
                  <a:cubicBezTo>
                    <a:pt x="83807" y="64514"/>
                    <a:pt x="65342" y="82980"/>
                    <a:pt x="42551" y="82980"/>
                  </a:cubicBezTo>
                  <a:cubicBezTo>
                    <a:pt x="19761" y="82980"/>
                    <a:pt x="1289" y="64514"/>
                    <a:pt x="1289" y="41724"/>
                  </a:cubicBezTo>
                  <a:cubicBezTo>
                    <a:pt x="1289" y="18934"/>
                    <a:pt x="19761" y="462"/>
                    <a:pt x="42551" y="462"/>
                  </a:cubicBezTo>
                  <a:cubicBezTo>
                    <a:pt x="65342" y="462"/>
                    <a:pt x="83807" y="18934"/>
                    <a:pt x="83807" y="417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6" name="Google Shape;426;p24"/>
            <p:cNvSpPr/>
            <p:nvPr/>
          </p:nvSpPr>
          <p:spPr>
            <a:xfrm>
              <a:off x="916946" y="4293461"/>
              <a:ext cx="87269" cy="87263"/>
            </a:xfrm>
            <a:custGeom>
              <a:avLst/>
              <a:gdLst/>
              <a:ahLst/>
              <a:cxnLst/>
              <a:rect l="l" t="t" r="r" b="b"/>
              <a:pathLst>
                <a:path w="82524" h="82518" extrusionOk="0">
                  <a:moveTo>
                    <a:pt x="83917" y="41724"/>
                  </a:moveTo>
                  <a:cubicBezTo>
                    <a:pt x="83917" y="64514"/>
                    <a:pt x="65438" y="82980"/>
                    <a:pt x="42654" y="82980"/>
                  </a:cubicBezTo>
                  <a:cubicBezTo>
                    <a:pt x="19870" y="82980"/>
                    <a:pt x="1392" y="64514"/>
                    <a:pt x="1392" y="41724"/>
                  </a:cubicBezTo>
                  <a:cubicBezTo>
                    <a:pt x="1392" y="18934"/>
                    <a:pt x="19870" y="462"/>
                    <a:pt x="42654" y="462"/>
                  </a:cubicBezTo>
                  <a:cubicBezTo>
                    <a:pt x="65438" y="462"/>
                    <a:pt x="83917" y="18934"/>
                    <a:pt x="83917" y="417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7" name="Google Shape;427;p24"/>
            <p:cNvSpPr/>
            <p:nvPr/>
          </p:nvSpPr>
          <p:spPr>
            <a:xfrm>
              <a:off x="277106" y="4125861"/>
              <a:ext cx="87263" cy="87263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609" y="41724"/>
                  </a:moveTo>
                  <a:cubicBezTo>
                    <a:pt x="83609" y="64514"/>
                    <a:pt x="65136" y="82980"/>
                    <a:pt x="42353" y="82980"/>
                  </a:cubicBezTo>
                  <a:cubicBezTo>
                    <a:pt x="19556" y="82980"/>
                    <a:pt x="1090" y="64514"/>
                    <a:pt x="1090" y="41724"/>
                  </a:cubicBezTo>
                  <a:cubicBezTo>
                    <a:pt x="1090" y="18934"/>
                    <a:pt x="19556" y="462"/>
                    <a:pt x="42353" y="462"/>
                  </a:cubicBezTo>
                  <a:cubicBezTo>
                    <a:pt x="65136" y="462"/>
                    <a:pt x="83609" y="18934"/>
                    <a:pt x="83609" y="417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8" name="Google Shape;428;p24"/>
            <p:cNvSpPr/>
            <p:nvPr/>
          </p:nvSpPr>
          <p:spPr>
            <a:xfrm>
              <a:off x="490386" y="4125861"/>
              <a:ext cx="87263" cy="87263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724"/>
                  </a:moveTo>
                  <a:cubicBezTo>
                    <a:pt x="83711" y="64514"/>
                    <a:pt x="65233" y="82980"/>
                    <a:pt x="42449" y="82980"/>
                  </a:cubicBezTo>
                  <a:cubicBezTo>
                    <a:pt x="19665" y="82980"/>
                    <a:pt x="1193" y="64514"/>
                    <a:pt x="1193" y="41724"/>
                  </a:cubicBezTo>
                  <a:cubicBezTo>
                    <a:pt x="1193" y="18934"/>
                    <a:pt x="19665" y="462"/>
                    <a:pt x="42449" y="462"/>
                  </a:cubicBezTo>
                  <a:cubicBezTo>
                    <a:pt x="65233" y="462"/>
                    <a:pt x="83711" y="18934"/>
                    <a:pt x="83711" y="417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9" name="Google Shape;429;p24"/>
            <p:cNvSpPr/>
            <p:nvPr/>
          </p:nvSpPr>
          <p:spPr>
            <a:xfrm>
              <a:off x="703666" y="4125861"/>
              <a:ext cx="87263" cy="87263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807" y="41724"/>
                  </a:moveTo>
                  <a:cubicBezTo>
                    <a:pt x="83807" y="64514"/>
                    <a:pt x="65342" y="82980"/>
                    <a:pt x="42551" y="82980"/>
                  </a:cubicBezTo>
                  <a:cubicBezTo>
                    <a:pt x="19761" y="82980"/>
                    <a:pt x="1289" y="64514"/>
                    <a:pt x="1289" y="41724"/>
                  </a:cubicBezTo>
                  <a:cubicBezTo>
                    <a:pt x="1289" y="18934"/>
                    <a:pt x="19761" y="462"/>
                    <a:pt x="42551" y="462"/>
                  </a:cubicBezTo>
                  <a:cubicBezTo>
                    <a:pt x="65342" y="462"/>
                    <a:pt x="83807" y="18934"/>
                    <a:pt x="83807" y="417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30" name="Google Shape;430;p24"/>
            <p:cNvSpPr/>
            <p:nvPr/>
          </p:nvSpPr>
          <p:spPr>
            <a:xfrm>
              <a:off x="916946" y="4125861"/>
              <a:ext cx="87269" cy="87263"/>
            </a:xfrm>
            <a:custGeom>
              <a:avLst/>
              <a:gdLst/>
              <a:ahLst/>
              <a:cxnLst/>
              <a:rect l="l" t="t" r="r" b="b"/>
              <a:pathLst>
                <a:path w="82524" h="82518" extrusionOk="0">
                  <a:moveTo>
                    <a:pt x="83917" y="41724"/>
                  </a:moveTo>
                  <a:cubicBezTo>
                    <a:pt x="83917" y="64514"/>
                    <a:pt x="65438" y="82980"/>
                    <a:pt x="42654" y="82980"/>
                  </a:cubicBezTo>
                  <a:cubicBezTo>
                    <a:pt x="19870" y="82980"/>
                    <a:pt x="1392" y="64514"/>
                    <a:pt x="1392" y="41724"/>
                  </a:cubicBezTo>
                  <a:cubicBezTo>
                    <a:pt x="1392" y="18934"/>
                    <a:pt x="19870" y="462"/>
                    <a:pt x="42654" y="462"/>
                  </a:cubicBezTo>
                  <a:cubicBezTo>
                    <a:pt x="65438" y="462"/>
                    <a:pt x="83917" y="18934"/>
                    <a:pt x="83917" y="417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31" name="Google Shape;431;p24"/>
            <p:cNvSpPr/>
            <p:nvPr/>
          </p:nvSpPr>
          <p:spPr>
            <a:xfrm>
              <a:off x="1130246" y="4615411"/>
              <a:ext cx="87269" cy="87263"/>
            </a:xfrm>
            <a:custGeom>
              <a:avLst/>
              <a:gdLst/>
              <a:ahLst/>
              <a:cxnLst/>
              <a:rect l="l" t="t" r="r" b="b"/>
              <a:pathLst>
                <a:path w="82524" h="82518" extrusionOk="0">
                  <a:moveTo>
                    <a:pt x="83917" y="41724"/>
                  </a:moveTo>
                  <a:cubicBezTo>
                    <a:pt x="83917" y="64514"/>
                    <a:pt x="65438" y="82980"/>
                    <a:pt x="42654" y="82980"/>
                  </a:cubicBezTo>
                  <a:cubicBezTo>
                    <a:pt x="19870" y="82980"/>
                    <a:pt x="1392" y="64514"/>
                    <a:pt x="1392" y="41724"/>
                  </a:cubicBezTo>
                  <a:cubicBezTo>
                    <a:pt x="1392" y="18934"/>
                    <a:pt x="19870" y="462"/>
                    <a:pt x="42654" y="462"/>
                  </a:cubicBezTo>
                  <a:cubicBezTo>
                    <a:pt x="65438" y="462"/>
                    <a:pt x="83917" y="18934"/>
                    <a:pt x="83917" y="417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32" name="Google Shape;432;p24"/>
            <p:cNvSpPr/>
            <p:nvPr/>
          </p:nvSpPr>
          <p:spPr>
            <a:xfrm>
              <a:off x="1130246" y="4447811"/>
              <a:ext cx="87269" cy="87263"/>
            </a:xfrm>
            <a:custGeom>
              <a:avLst/>
              <a:gdLst/>
              <a:ahLst/>
              <a:cxnLst/>
              <a:rect l="l" t="t" r="r" b="b"/>
              <a:pathLst>
                <a:path w="82524" h="82518" extrusionOk="0">
                  <a:moveTo>
                    <a:pt x="83917" y="41724"/>
                  </a:moveTo>
                  <a:cubicBezTo>
                    <a:pt x="83917" y="64514"/>
                    <a:pt x="65438" y="82980"/>
                    <a:pt x="42654" y="82980"/>
                  </a:cubicBezTo>
                  <a:cubicBezTo>
                    <a:pt x="19870" y="82980"/>
                    <a:pt x="1392" y="64514"/>
                    <a:pt x="1392" y="41724"/>
                  </a:cubicBezTo>
                  <a:cubicBezTo>
                    <a:pt x="1392" y="18934"/>
                    <a:pt x="19870" y="462"/>
                    <a:pt x="42654" y="462"/>
                  </a:cubicBezTo>
                  <a:cubicBezTo>
                    <a:pt x="65438" y="462"/>
                    <a:pt x="83917" y="18934"/>
                    <a:pt x="83917" y="417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33" name="Google Shape;433;p24"/>
            <p:cNvSpPr/>
            <p:nvPr/>
          </p:nvSpPr>
          <p:spPr>
            <a:xfrm>
              <a:off x="1130246" y="4293461"/>
              <a:ext cx="87269" cy="87263"/>
            </a:xfrm>
            <a:custGeom>
              <a:avLst/>
              <a:gdLst/>
              <a:ahLst/>
              <a:cxnLst/>
              <a:rect l="l" t="t" r="r" b="b"/>
              <a:pathLst>
                <a:path w="82524" h="82518" extrusionOk="0">
                  <a:moveTo>
                    <a:pt x="83917" y="41724"/>
                  </a:moveTo>
                  <a:cubicBezTo>
                    <a:pt x="83917" y="64514"/>
                    <a:pt x="65438" y="82980"/>
                    <a:pt x="42654" y="82980"/>
                  </a:cubicBezTo>
                  <a:cubicBezTo>
                    <a:pt x="19870" y="82980"/>
                    <a:pt x="1392" y="64514"/>
                    <a:pt x="1392" y="41724"/>
                  </a:cubicBezTo>
                  <a:cubicBezTo>
                    <a:pt x="1392" y="18934"/>
                    <a:pt x="19870" y="462"/>
                    <a:pt x="42654" y="462"/>
                  </a:cubicBezTo>
                  <a:cubicBezTo>
                    <a:pt x="65438" y="462"/>
                    <a:pt x="83917" y="18934"/>
                    <a:pt x="83917" y="417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34" name="Google Shape;434;p24"/>
            <p:cNvSpPr/>
            <p:nvPr/>
          </p:nvSpPr>
          <p:spPr>
            <a:xfrm>
              <a:off x="1130246" y="4125861"/>
              <a:ext cx="87269" cy="87263"/>
            </a:xfrm>
            <a:custGeom>
              <a:avLst/>
              <a:gdLst/>
              <a:ahLst/>
              <a:cxnLst/>
              <a:rect l="l" t="t" r="r" b="b"/>
              <a:pathLst>
                <a:path w="82524" h="82518" extrusionOk="0">
                  <a:moveTo>
                    <a:pt x="83917" y="41724"/>
                  </a:moveTo>
                  <a:cubicBezTo>
                    <a:pt x="83917" y="64514"/>
                    <a:pt x="65438" y="82980"/>
                    <a:pt x="42654" y="82980"/>
                  </a:cubicBezTo>
                  <a:cubicBezTo>
                    <a:pt x="19870" y="82980"/>
                    <a:pt x="1392" y="64514"/>
                    <a:pt x="1392" y="41724"/>
                  </a:cubicBezTo>
                  <a:cubicBezTo>
                    <a:pt x="1392" y="18934"/>
                    <a:pt x="19870" y="462"/>
                    <a:pt x="42654" y="462"/>
                  </a:cubicBezTo>
                  <a:cubicBezTo>
                    <a:pt x="65438" y="462"/>
                    <a:pt x="83917" y="18934"/>
                    <a:pt x="83917" y="417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Google Shape;436;p25"/>
          <p:cNvGrpSpPr/>
          <p:nvPr/>
        </p:nvGrpSpPr>
        <p:grpSpPr>
          <a:xfrm>
            <a:off x="-851750" y="-2017850"/>
            <a:ext cx="10709381" cy="10265848"/>
            <a:chOff x="-851750" y="-2017850"/>
            <a:chExt cx="10709381" cy="10265848"/>
          </a:xfrm>
        </p:grpSpPr>
        <p:sp>
          <p:nvSpPr>
            <p:cNvPr id="437" name="Google Shape;437;p25"/>
            <p:cNvSpPr/>
            <p:nvPr/>
          </p:nvSpPr>
          <p:spPr>
            <a:xfrm>
              <a:off x="-851750" y="4698074"/>
              <a:ext cx="3555082" cy="3549924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608"/>
                  </a:moveTo>
                  <a:cubicBezTo>
                    <a:pt x="83711" y="64398"/>
                    <a:pt x="65233" y="82871"/>
                    <a:pt x="42449" y="82871"/>
                  </a:cubicBezTo>
                  <a:cubicBezTo>
                    <a:pt x="19665" y="82871"/>
                    <a:pt x="1193" y="64398"/>
                    <a:pt x="1193" y="41608"/>
                  </a:cubicBezTo>
                  <a:cubicBezTo>
                    <a:pt x="1193" y="18824"/>
                    <a:pt x="19665" y="352"/>
                    <a:pt x="42449" y="352"/>
                  </a:cubicBezTo>
                  <a:cubicBezTo>
                    <a:pt x="65233" y="352"/>
                    <a:pt x="83711" y="18824"/>
                    <a:pt x="83711" y="416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38" name="Google Shape;438;p25"/>
            <p:cNvSpPr/>
            <p:nvPr/>
          </p:nvSpPr>
          <p:spPr>
            <a:xfrm>
              <a:off x="7311950" y="-2017850"/>
              <a:ext cx="2545680" cy="2541967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608"/>
                  </a:moveTo>
                  <a:cubicBezTo>
                    <a:pt x="83711" y="64398"/>
                    <a:pt x="65233" y="82871"/>
                    <a:pt x="42449" y="82871"/>
                  </a:cubicBezTo>
                  <a:cubicBezTo>
                    <a:pt x="19665" y="82871"/>
                    <a:pt x="1193" y="64398"/>
                    <a:pt x="1193" y="41608"/>
                  </a:cubicBezTo>
                  <a:cubicBezTo>
                    <a:pt x="1193" y="18824"/>
                    <a:pt x="19665" y="352"/>
                    <a:pt x="42449" y="352"/>
                  </a:cubicBezTo>
                  <a:cubicBezTo>
                    <a:pt x="65233" y="352"/>
                    <a:pt x="83711" y="18824"/>
                    <a:pt x="83711" y="416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439" name="Google Shape;439;p25"/>
          <p:cNvGrpSpPr/>
          <p:nvPr/>
        </p:nvGrpSpPr>
        <p:grpSpPr>
          <a:xfrm>
            <a:off x="75773" y="802442"/>
            <a:ext cx="8970587" cy="4295008"/>
            <a:chOff x="75773" y="802442"/>
            <a:chExt cx="8970587" cy="4295008"/>
          </a:xfrm>
        </p:grpSpPr>
        <p:sp>
          <p:nvSpPr>
            <p:cNvPr id="440" name="Google Shape;440;p25"/>
            <p:cNvSpPr/>
            <p:nvPr/>
          </p:nvSpPr>
          <p:spPr>
            <a:xfrm rot="10800000" flipH="1">
              <a:off x="398275" y="4717340"/>
              <a:ext cx="380110" cy="380110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 flipH="1">
              <a:off x="1007975" y="4570623"/>
              <a:ext cx="229623" cy="229623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42" name="Google Shape;442;p25"/>
            <p:cNvSpPr/>
            <p:nvPr/>
          </p:nvSpPr>
          <p:spPr>
            <a:xfrm rot="10800000" flipH="1">
              <a:off x="75773" y="4611605"/>
              <a:ext cx="147893" cy="147893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43" name="Google Shape;443;p25"/>
            <p:cNvSpPr/>
            <p:nvPr/>
          </p:nvSpPr>
          <p:spPr>
            <a:xfrm rot="10800000" flipH="1">
              <a:off x="8666250" y="2548865"/>
              <a:ext cx="380110" cy="380110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44" name="Google Shape;444;p25"/>
            <p:cNvSpPr/>
            <p:nvPr/>
          </p:nvSpPr>
          <p:spPr>
            <a:xfrm rot="10800000" flipH="1">
              <a:off x="8570775" y="802442"/>
              <a:ext cx="201082" cy="201082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" name="Google Shape;446;p26"/>
          <p:cNvGrpSpPr/>
          <p:nvPr/>
        </p:nvGrpSpPr>
        <p:grpSpPr>
          <a:xfrm>
            <a:off x="-2524002" y="-4596756"/>
            <a:ext cx="13611540" cy="14506657"/>
            <a:chOff x="-2524002" y="-4596756"/>
            <a:chExt cx="13611540" cy="14506657"/>
          </a:xfrm>
        </p:grpSpPr>
        <p:sp>
          <p:nvSpPr>
            <p:cNvPr id="447" name="Google Shape;447;p26"/>
            <p:cNvSpPr/>
            <p:nvPr/>
          </p:nvSpPr>
          <p:spPr>
            <a:xfrm rot="10800000">
              <a:off x="5773998" y="-4596756"/>
              <a:ext cx="5313540" cy="5305907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608"/>
                  </a:moveTo>
                  <a:cubicBezTo>
                    <a:pt x="83711" y="64398"/>
                    <a:pt x="65233" y="82871"/>
                    <a:pt x="42449" y="82871"/>
                  </a:cubicBezTo>
                  <a:cubicBezTo>
                    <a:pt x="19665" y="82871"/>
                    <a:pt x="1193" y="64398"/>
                    <a:pt x="1193" y="41608"/>
                  </a:cubicBezTo>
                  <a:cubicBezTo>
                    <a:pt x="1193" y="18824"/>
                    <a:pt x="19665" y="352"/>
                    <a:pt x="42449" y="352"/>
                  </a:cubicBezTo>
                  <a:cubicBezTo>
                    <a:pt x="65233" y="352"/>
                    <a:pt x="83711" y="18824"/>
                    <a:pt x="83711" y="416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48" name="Google Shape;448;p26"/>
            <p:cNvSpPr/>
            <p:nvPr/>
          </p:nvSpPr>
          <p:spPr>
            <a:xfrm rot="10800000">
              <a:off x="-2524002" y="4603994"/>
              <a:ext cx="5313540" cy="5305907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608"/>
                  </a:moveTo>
                  <a:cubicBezTo>
                    <a:pt x="83711" y="64398"/>
                    <a:pt x="65233" y="82871"/>
                    <a:pt x="42449" y="82871"/>
                  </a:cubicBezTo>
                  <a:cubicBezTo>
                    <a:pt x="19665" y="82871"/>
                    <a:pt x="1193" y="64398"/>
                    <a:pt x="1193" y="41608"/>
                  </a:cubicBezTo>
                  <a:cubicBezTo>
                    <a:pt x="1193" y="18824"/>
                    <a:pt x="19665" y="352"/>
                    <a:pt x="42449" y="352"/>
                  </a:cubicBezTo>
                  <a:cubicBezTo>
                    <a:pt x="65233" y="352"/>
                    <a:pt x="83711" y="18824"/>
                    <a:pt x="83711" y="416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449" name="Google Shape;449;p26"/>
          <p:cNvGrpSpPr/>
          <p:nvPr/>
        </p:nvGrpSpPr>
        <p:grpSpPr>
          <a:xfrm>
            <a:off x="237106" y="4676144"/>
            <a:ext cx="952222" cy="319917"/>
            <a:chOff x="1608712" y="575096"/>
            <a:chExt cx="675431" cy="226924"/>
          </a:xfrm>
        </p:grpSpPr>
        <p:sp>
          <p:nvSpPr>
            <p:cNvPr id="450" name="Google Shape;450;p26"/>
            <p:cNvSpPr/>
            <p:nvPr/>
          </p:nvSpPr>
          <p:spPr>
            <a:xfrm>
              <a:off x="1608712" y="575096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609" y="41608"/>
                  </a:moveTo>
                  <a:cubicBezTo>
                    <a:pt x="83609" y="64398"/>
                    <a:pt x="65136" y="82871"/>
                    <a:pt x="42353" y="82871"/>
                  </a:cubicBezTo>
                  <a:cubicBezTo>
                    <a:pt x="19556" y="82871"/>
                    <a:pt x="1090" y="64398"/>
                    <a:pt x="1090" y="41608"/>
                  </a:cubicBezTo>
                  <a:cubicBezTo>
                    <a:pt x="1090" y="18824"/>
                    <a:pt x="19556" y="352"/>
                    <a:pt x="42353" y="352"/>
                  </a:cubicBezTo>
                  <a:cubicBezTo>
                    <a:pt x="65136" y="352"/>
                    <a:pt x="83609" y="18824"/>
                    <a:pt x="83609" y="41608"/>
                  </a:cubicBezTo>
                  <a:close/>
                </a:path>
              </a:pathLst>
            </a:custGeom>
            <a:solidFill>
              <a:srgbClr val="0082B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51" name="Google Shape;451;p26"/>
            <p:cNvSpPr/>
            <p:nvPr/>
          </p:nvSpPr>
          <p:spPr>
            <a:xfrm>
              <a:off x="1768398" y="740131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609" y="41724"/>
                  </a:moveTo>
                  <a:cubicBezTo>
                    <a:pt x="83609" y="64514"/>
                    <a:pt x="65136" y="82980"/>
                    <a:pt x="42353" y="82980"/>
                  </a:cubicBezTo>
                  <a:cubicBezTo>
                    <a:pt x="19556" y="82980"/>
                    <a:pt x="1090" y="64514"/>
                    <a:pt x="1090" y="41724"/>
                  </a:cubicBezTo>
                  <a:cubicBezTo>
                    <a:pt x="1090" y="18934"/>
                    <a:pt x="19556" y="462"/>
                    <a:pt x="42353" y="462"/>
                  </a:cubicBezTo>
                  <a:cubicBezTo>
                    <a:pt x="65136" y="462"/>
                    <a:pt x="83609" y="18934"/>
                    <a:pt x="83609" y="41724"/>
                  </a:cubicBezTo>
                  <a:close/>
                </a:path>
              </a:pathLst>
            </a:custGeom>
            <a:solidFill>
              <a:srgbClr val="0082B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52" name="Google Shape;452;p26"/>
            <p:cNvSpPr/>
            <p:nvPr/>
          </p:nvSpPr>
          <p:spPr>
            <a:xfrm>
              <a:off x="1763436" y="575096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608"/>
                  </a:moveTo>
                  <a:cubicBezTo>
                    <a:pt x="83711" y="64398"/>
                    <a:pt x="65233" y="82871"/>
                    <a:pt x="42449" y="82871"/>
                  </a:cubicBezTo>
                  <a:cubicBezTo>
                    <a:pt x="19665" y="82871"/>
                    <a:pt x="1193" y="64398"/>
                    <a:pt x="1193" y="41608"/>
                  </a:cubicBezTo>
                  <a:cubicBezTo>
                    <a:pt x="1193" y="18824"/>
                    <a:pt x="19665" y="352"/>
                    <a:pt x="42449" y="352"/>
                  </a:cubicBezTo>
                  <a:cubicBezTo>
                    <a:pt x="65233" y="352"/>
                    <a:pt x="83711" y="18824"/>
                    <a:pt x="83711" y="41608"/>
                  </a:cubicBezTo>
                  <a:close/>
                </a:path>
              </a:pathLst>
            </a:custGeom>
            <a:solidFill>
              <a:srgbClr val="0082B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53" name="Google Shape;453;p26"/>
            <p:cNvSpPr/>
            <p:nvPr/>
          </p:nvSpPr>
          <p:spPr>
            <a:xfrm>
              <a:off x="1923122" y="740131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724"/>
                  </a:moveTo>
                  <a:cubicBezTo>
                    <a:pt x="83711" y="64514"/>
                    <a:pt x="65233" y="82980"/>
                    <a:pt x="42449" y="82980"/>
                  </a:cubicBezTo>
                  <a:cubicBezTo>
                    <a:pt x="19665" y="82980"/>
                    <a:pt x="1193" y="64514"/>
                    <a:pt x="1193" y="41724"/>
                  </a:cubicBezTo>
                  <a:cubicBezTo>
                    <a:pt x="1193" y="18934"/>
                    <a:pt x="19665" y="462"/>
                    <a:pt x="42449" y="462"/>
                  </a:cubicBezTo>
                  <a:cubicBezTo>
                    <a:pt x="65233" y="462"/>
                    <a:pt x="83711" y="18934"/>
                    <a:pt x="83711" y="41724"/>
                  </a:cubicBezTo>
                  <a:close/>
                </a:path>
              </a:pathLst>
            </a:custGeom>
            <a:solidFill>
              <a:srgbClr val="0082B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54" name="Google Shape;454;p26"/>
            <p:cNvSpPr/>
            <p:nvPr/>
          </p:nvSpPr>
          <p:spPr>
            <a:xfrm>
              <a:off x="1907840" y="575096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807" y="41608"/>
                  </a:moveTo>
                  <a:cubicBezTo>
                    <a:pt x="83807" y="64398"/>
                    <a:pt x="65342" y="82871"/>
                    <a:pt x="42551" y="82871"/>
                  </a:cubicBezTo>
                  <a:cubicBezTo>
                    <a:pt x="19761" y="82871"/>
                    <a:pt x="1289" y="64398"/>
                    <a:pt x="1289" y="41608"/>
                  </a:cubicBezTo>
                  <a:cubicBezTo>
                    <a:pt x="1289" y="18824"/>
                    <a:pt x="19761" y="352"/>
                    <a:pt x="42551" y="352"/>
                  </a:cubicBezTo>
                  <a:cubicBezTo>
                    <a:pt x="65342" y="352"/>
                    <a:pt x="83807" y="18824"/>
                    <a:pt x="83807" y="41608"/>
                  </a:cubicBezTo>
                  <a:close/>
                </a:path>
              </a:pathLst>
            </a:custGeom>
            <a:solidFill>
              <a:srgbClr val="0082B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>
              <a:off x="2067525" y="740131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807" y="41724"/>
                  </a:moveTo>
                  <a:cubicBezTo>
                    <a:pt x="83807" y="64514"/>
                    <a:pt x="65342" y="82980"/>
                    <a:pt x="42551" y="82980"/>
                  </a:cubicBezTo>
                  <a:cubicBezTo>
                    <a:pt x="19761" y="82980"/>
                    <a:pt x="1289" y="64514"/>
                    <a:pt x="1289" y="41724"/>
                  </a:cubicBezTo>
                  <a:cubicBezTo>
                    <a:pt x="1289" y="18934"/>
                    <a:pt x="19761" y="462"/>
                    <a:pt x="42551" y="462"/>
                  </a:cubicBezTo>
                  <a:cubicBezTo>
                    <a:pt x="65342" y="462"/>
                    <a:pt x="83807" y="18934"/>
                    <a:pt x="83807" y="41724"/>
                  </a:cubicBezTo>
                  <a:close/>
                </a:path>
              </a:pathLst>
            </a:custGeom>
            <a:solidFill>
              <a:srgbClr val="0082B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56" name="Google Shape;456;p26"/>
            <p:cNvSpPr/>
            <p:nvPr/>
          </p:nvSpPr>
          <p:spPr>
            <a:xfrm>
              <a:off x="2062564" y="575096"/>
              <a:ext cx="61893" cy="61889"/>
            </a:xfrm>
            <a:custGeom>
              <a:avLst/>
              <a:gdLst/>
              <a:ahLst/>
              <a:cxnLst/>
              <a:rect l="l" t="t" r="r" b="b"/>
              <a:pathLst>
                <a:path w="82524" h="82518" extrusionOk="0">
                  <a:moveTo>
                    <a:pt x="83917" y="41608"/>
                  </a:moveTo>
                  <a:cubicBezTo>
                    <a:pt x="83917" y="64398"/>
                    <a:pt x="65438" y="82871"/>
                    <a:pt x="42654" y="82871"/>
                  </a:cubicBezTo>
                  <a:cubicBezTo>
                    <a:pt x="19870" y="82871"/>
                    <a:pt x="1392" y="64398"/>
                    <a:pt x="1392" y="41608"/>
                  </a:cubicBezTo>
                  <a:cubicBezTo>
                    <a:pt x="1392" y="18824"/>
                    <a:pt x="19870" y="352"/>
                    <a:pt x="42654" y="352"/>
                  </a:cubicBezTo>
                  <a:cubicBezTo>
                    <a:pt x="65438" y="352"/>
                    <a:pt x="83917" y="18824"/>
                    <a:pt x="83917" y="41608"/>
                  </a:cubicBezTo>
                  <a:close/>
                </a:path>
              </a:pathLst>
            </a:custGeom>
            <a:solidFill>
              <a:srgbClr val="0082B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57" name="Google Shape;457;p26"/>
            <p:cNvSpPr/>
            <p:nvPr/>
          </p:nvSpPr>
          <p:spPr>
            <a:xfrm>
              <a:off x="2222250" y="740131"/>
              <a:ext cx="61893" cy="61889"/>
            </a:xfrm>
            <a:custGeom>
              <a:avLst/>
              <a:gdLst/>
              <a:ahLst/>
              <a:cxnLst/>
              <a:rect l="l" t="t" r="r" b="b"/>
              <a:pathLst>
                <a:path w="82524" h="82518" extrusionOk="0">
                  <a:moveTo>
                    <a:pt x="83917" y="41724"/>
                  </a:moveTo>
                  <a:cubicBezTo>
                    <a:pt x="83917" y="64514"/>
                    <a:pt x="65438" y="82980"/>
                    <a:pt x="42654" y="82980"/>
                  </a:cubicBezTo>
                  <a:cubicBezTo>
                    <a:pt x="19870" y="82980"/>
                    <a:pt x="1392" y="64514"/>
                    <a:pt x="1392" y="41724"/>
                  </a:cubicBezTo>
                  <a:cubicBezTo>
                    <a:pt x="1392" y="18934"/>
                    <a:pt x="19870" y="462"/>
                    <a:pt x="42654" y="462"/>
                  </a:cubicBezTo>
                  <a:cubicBezTo>
                    <a:pt x="65438" y="462"/>
                    <a:pt x="83917" y="18934"/>
                    <a:pt x="83917" y="41724"/>
                  </a:cubicBezTo>
                  <a:close/>
                </a:path>
              </a:pathLst>
            </a:custGeom>
            <a:solidFill>
              <a:srgbClr val="0082B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458" name="Google Shape;458;p26"/>
          <p:cNvGrpSpPr/>
          <p:nvPr/>
        </p:nvGrpSpPr>
        <p:grpSpPr>
          <a:xfrm rot="10800000">
            <a:off x="7751381" y="-395531"/>
            <a:ext cx="1334718" cy="1598162"/>
            <a:chOff x="6666988" y="1882059"/>
            <a:chExt cx="1334718" cy="1598162"/>
          </a:xfrm>
        </p:grpSpPr>
        <p:sp>
          <p:nvSpPr>
            <p:cNvPr id="459" name="Google Shape;459;p26"/>
            <p:cNvSpPr/>
            <p:nvPr/>
          </p:nvSpPr>
          <p:spPr>
            <a:xfrm flipH="1">
              <a:off x="6666988" y="2402621"/>
              <a:ext cx="969600" cy="1077600"/>
            </a:xfrm>
            <a:prstGeom prst="mathPlus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0" name="Google Shape;460;p26"/>
            <p:cNvSpPr/>
            <p:nvPr/>
          </p:nvSpPr>
          <p:spPr>
            <a:xfrm flipH="1">
              <a:off x="7598506" y="2123553"/>
              <a:ext cx="403200" cy="448200"/>
            </a:xfrm>
            <a:prstGeom prst="mathPlus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1" name="Google Shape;461;p26"/>
            <p:cNvSpPr/>
            <p:nvPr/>
          </p:nvSpPr>
          <p:spPr>
            <a:xfrm flipH="1">
              <a:off x="6942750" y="1882059"/>
              <a:ext cx="217500" cy="241500"/>
            </a:xfrm>
            <a:prstGeom prst="mathPlus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 b="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 sz="1300"/>
            </a:lvl1pPr>
            <a:lvl2pPr marL="914400" lvl="1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 sz="1300"/>
            </a:lvl2pPr>
            <a:lvl3pPr marL="1371600" lvl="2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■"/>
              <a:defRPr sz="1300"/>
            </a:lvl3pPr>
            <a:lvl4pPr marL="1828800" lvl="3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 sz="1300"/>
            </a:lvl4pPr>
            <a:lvl5pPr marL="2286000" lvl="4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 sz="1300"/>
            </a:lvl5pPr>
            <a:lvl6pPr marL="2743200" lvl="5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■"/>
              <a:defRPr sz="1300"/>
            </a:lvl6pPr>
            <a:lvl7pPr marL="3200400" lvl="6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 sz="1300"/>
            </a:lvl7pPr>
            <a:lvl8pPr marL="3657600" lvl="7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 sz="1300"/>
            </a:lvl8pPr>
            <a:lvl9pPr marL="4114800" lvl="8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■"/>
              <a:defRPr sz="1300"/>
            </a:lvl9pPr>
          </a:lstStyle>
          <a:p/>
        </p:txBody>
      </p:sp>
      <p:grpSp>
        <p:nvGrpSpPr>
          <p:cNvPr id="26" name="Google Shape;26;p4"/>
          <p:cNvGrpSpPr/>
          <p:nvPr/>
        </p:nvGrpSpPr>
        <p:grpSpPr>
          <a:xfrm>
            <a:off x="7675627" y="168365"/>
            <a:ext cx="1107364" cy="596452"/>
            <a:chOff x="7675627" y="168365"/>
            <a:chExt cx="1107364" cy="596452"/>
          </a:xfrm>
        </p:grpSpPr>
        <p:sp>
          <p:nvSpPr>
            <p:cNvPr id="27" name="Google Shape;27;p4"/>
            <p:cNvSpPr/>
            <p:nvPr/>
          </p:nvSpPr>
          <p:spPr>
            <a:xfrm>
              <a:off x="7675627" y="168365"/>
              <a:ext cx="227677" cy="227677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8463205" y="445031"/>
              <a:ext cx="319786" cy="319786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29" name="Google Shape;29;p4"/>
          <p:cNvGrpSpPr/>
          <p:nvPr/>
        </p:nvGrpSpPr>
        <p:grpSpPr>
          <a:xfrm>
            <a:off x="-721111" y="3588349"/>
            <a:ext cx="2259549" cy="2923926"/>
            <a:chOff x="-721111" y="3588349"/>
            <a:chExt cx="2259549" cy="2923926"/>
          </a:xfrm>
        </p:grpSpPr>
        <p:sp>
          <p:nvSpPr>
            <p:cNvPr id="30" name="Google Shape;30;p4"/>
            <p:cNvSpPr/>
            <p:nvPr/>
          </p:nvSpPr>
          <p:spPr>
            <a:xfrm flipH="1">
              <a:off x="-721111" y="4256026"/>
              <a:ext cx="2259549" cy="2256248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608"/>
                  </a:moveTo>
                  <a:cubicBezTo>
                    <a:pt x="83711" y="64398"/>
                    <a:pt x="65233" y="82871"/>
                    <a:pt x="42449" y="82871"/>
                  </a:cubicBezTo>
                  <a:cubicBezTo>
                    <a:pt x="19665" y="82871"/>
                    <a:pt x="1193" y="64398"/>
                    <a:pt x="1193" y="41608"/>
                  </a:cubicBezTo>
                  <a:cubicBezTo>
                    <a:pt x="1193" y="18824"/>
                    <a:pt x="19665" y="352"/>
                    <a:pt x="42449" y="352"/>
                  </a:cubicBezTo>
                  <a:cubicBezTo>
                    <a:pt x="65233" y="352"/>
                    <a:pt x="83711" y="18824"/>
                    <a:pt x="83711" y="416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1" name="Google Shape;31;p4"/>
            <p:cNvGrpSpPr/>
            <p:nvPr/>
          </p:nvGrpSpPr>
          <p:grpSpPr>
            <a:xfrm rot="-5400000">
              <a:off x="-77895" y="3901001"/>
              <a:ext cx="945222" cy="319917"/>
              <a:chOff x="1608712" y="575096"/>
              <a:chExt cx="670466" cy="226924"/>
            </a:xfrm>
          </p:grpSpPr>
          <p:sp>
            <p:nvSpPr>
              <p:cNvPr id="32" name="Google Shape;32;p4"/>
              <p:cNvSpPr/>
              <p:nvPr/>
            </p:nvSpPr>
            <p:spPr>
              <a:xfrm>
                <a:off x="1763432" y="575096"/>
                <a:ext cx="61888" cy="61889"/>
              </a:xfrm>
              <a:custGeom>
                <a:avLst/>
                <a:gdLst/>
                <a:ahLst/>
                <a:cxnLst/>
                <a:rect l="l" t="t" r="r" b="b"/>
                <a:pathLst>
                  <a:path w="82518" h="82518" extrusionOk="0">
                    <a:moveTo>
                      <a:pt x="83609" y="41608"/>
                    </a:moveTo>
                    <a:cubicBezTo>
                      <a:pt x="83609" y="64398"/>
                      <a:pt x="65136" y="82871"/>
                      <a:pt x="42353" y="82871"/>
                    </a:cubicBezTo>
                    <a:cubicBezTo>
                      <a:pt x="19556" y="82871"/>
                      <a:pt x="1090" y="64398"/>
                      <a:pt x="1090" y="41608"/>
                    </a:cubicBezTo>
                    <a:cubicBezTo>
                      <a:pt x="1090" y="18824"/>
                      <a:pt x="19556" y="352"/>
                      <a:pt x="42353" y="352"/>
                    </a:cubicBezTo>
                    <a:cubicBezTo>
                      <a:pt x="65136" y="352"/>
                      <a:pt x="83609" y="18824"/>
                      <a:pt x="83609" y="4160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" name="Google Shape;33;p4"/>
              <p:cNvSpPr/>
              <p:nvPr/>
            </p:nvSpPr>
            <p:spPr>
              <a:xfrm>
                <a:off x="1608712" y="740131"/>
                <a:ext cx="61888" cy="61889"/>
              </a:xfrm>
              <a:custGeom>
                <a:avLst/>
                <a:gdLst/>
                <a:ahLst/>
                <a:cxnLst/>
                <a:rect l="l" t="t" r="r" b="b"/>
                <a:pathLst>
                  <a:path w="82518" h="82518" extrusionOk="0">
                    <a:moveTo>
                      <a:pt x="83609" y="41724"/>
                    </a:moveTo>
                    <a:cubicBezTo>
                      <a:pt x="83609" y="64514"/>
                      <a:pt x="65136" y="82980"/>
                      <a:pt x="42353" y="82980"/>
                    </a:cubicBezTo>
                    <a:cubicBezTo>
                      <a:pt x="19556" y="82980"/>
                      <a:pt x="1090" y="64514"/>
                      <a:pt x="1090" y="41724"/>
                    </a:cubicBezTo>
                    <a:cubicBezTo>
                      <a:pt x="1090" y="18934"/>
                      <a:pt x="19556" y="462"/>
                      <a:pt x="42353" y="462"/>
                    </a:cubicBezTo>
                    <a:cubicBezTo>
                      <a:pt x="65136" y="462"/>
                      <a:pt x="83609" y="18934"/>
                      <a:pt x="83609" y="417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" name="Google Shape;34;p4"/>
              <p:cNvSpPr/>
              <p:nvPr/>
            </p:nvSpPr>
            <p:spPr>
              <a:xfrm>
                <a:off x="1918157" y="575096"/>
                <a:ext cx="61888" cy="61889"/>
              </a:xfrm>
              <a:custGeom>
                <a:avLst/>
                <a:gdLst/>
                <a:ahLst/>
                <a:cxnLst/>
                <a:rect l="l" t="t" r="r" b="b"/>
                <a:pathLst>
                  <a:path w="82518" h="82518" extrusionOk="0">
                    <a:moveTo>
                      <a:pt x="83711" y="41608"/>
                    </a:moveTo>
                    <a:cubicBezTo>
                      <a:pt x="83711" y="64398"/>
                      <a:pt x="65233" y="82871"/>
                      <a:pt x="42449" y="82871"/>
                    </a:cubicBezTo>
                    <a:cubicBezTo>
                      <a:pt x="19665" y="82871"/>
                      <a:pt x="1193" y="64398"/>
                      <a:pt x="1193" y="41608"/>
                    </a:cubicBezTo>
                    <a:cubicBezTo>
                      <a:pt x="1193" y="18824"/>
                      <a:pt x="19665" y="352"/>
                      <a:pt x="42449" y="352"/>
                    </a:cubicBezTo>
                    <a:cubicBezTo>
                      <a:pt x="65233" y="352"/>
                      <a:pt x="83711" y="18824"/>
                      <a:pt x="83711" y="4160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" name="Google Shape;35;p4"/>
              <p:cNvSpPr/>
              <p:nvPr/>
            </p:nvSpPr>
            <p:spPr>
              <a:xfrm>
                <a:off x="1763436" y="740131"/>
                <a:ext cx="61888" cy="61889"/>
              </a:xfrm>
              <a:custGeom>
                <a:avLst/>
                <a:gdLst/>
                <a:ahLst/>
                <a:cxnLst/>
                <a:rect l="l" t="t" r="r" b="b"/>
                <a:pathLst>
                  <a:path w="82518" h="82518" extrusionOk="0">
                    <a:moveTo>
                      <a:pt x="83711" y="41724"/>
                    </a:moveTo>
                    <a:cubicBezTo>
                      <a:pt x="83711" y="64514"/>
                      <a:pt x="65233" y="82980"/>
                      <a:pt x="42449" y="82980"/>
                    </a:cubicBezTo>
                    <a:cubicBezTo>
                      <a:pt x="19665" y="82980"/>
                      <a:pt x="1193" y="64514"/>
                      <a:pt x="1193" y="41724"/>
                    </a:cubicBezTo>
                    <a:cubicBezTo>
                      <a:pt x="1193" y="18934"/>
                      <a:pt x="19665" y="462"/>
                      <a:pt x="42449" y="462"/>
                    </a:cubicBezTo>
                    <a:cubicBezTo>
                      <a:pt x="65233" y="462"/>
                      <a:pt x="83711" y="18934"/>
                      <a:pt x="83711" y="417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" name="Google Shape;36;p4"/>
              <p:cNvSpPr/>
              <p:nvPr/>
            </p:nvSpPr>
            <p:spPr>
              <a:xfrm>
                <a:off x="2062560" y="575096"/>
                <a:ext cx="61888" cy="61889"/>
              </a:xfrm>
              <a:custGeom>
                <a:avLst/>
                <a:gdLst/>
                <a:ahLst/>
                <a:cxnLst/>
                <a:rect l="l" t="t" r="r" b="b"/>
                <a:pathLst>
                  <a:path w="82518" h="82518" extrusionOk="0">
                    <a:moveTo>
                      <a:pt x="83807" y="41608"/>
                    </a:moveTo>
                    <a:cubicBezTo>
                      <a:pt x="83807" y="64398"/>
                      <a:pt x="65342" y="82871"/>
                      <a:pt x="42551" y="82871"/>
                    </a:cubicBezTo>
                    <a:cubicBezTo>
                      <a:pt x="19761" y="82871"/>
                      <a:pt x="1289" y="64398"/>
                      <a:pt x="1289" y="41608"/>
                    </a:cubicBezTo>
                    <a:cubicBezTo>
                      <a:pt x="1289" y="18824"/>
                      <a:pt x="19761" y="352"/>
                      <a:pt x="42551" y="352"/>
                    </a:cubicBezTo>
                    <a:cubicBezTo>
                      <a:pt x="65342" y="352"/>
                      <a:pt x="83807" y="18824"/>
                      <a:pt x="83807" y="4160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" name="Google Shape;37;p4"/>
              <p:cNvSpPr/>
              <p:nvPr/>
            </p:nvSpPr>
            <p:spPr>
              <a:xfrm>
                <a:off x="1907840" y="740131"/>
                <a:ext cx="61888" cy="61889"/>
              </a:xfrm>
              <a:custGeom>
                <a:avLst/>
                <a:gdLst/>
                <a:ahLst/>
                <a:cxnLst/>
                <a:rect l="l" t="t" r="r" b="b"/>
                <a:pathLst>
                  <a:path w="82518" h="82518" extrusionOk="0">
                    <a:moveTo>
                      <a:pt x="83807" y="41724"/>
                    </a:moveTo>
                    <a:cubicBezTo>
                      <a:pt x="83807" y="64514"/>
                      <a:pt x="65342" y="82980"/>
                      <a:pt x="42551" y="82980"/>
                    </a:cubicBezTo>
                    <a:cubicBezTo>
                      <a:pt x="19761" y="82980"/>
                      <a:pt x="1289" y="64514"/>
                      <a:pt x="1289" y="41724"/>
                    </a:cubicBezTo>
                    <a:cubicBezTo>
                      <a:pt x="1289" y="18934"/>
                      <a:pt x="19761" y="462"/>
                      <a:pt x="42551" y="462"/>
                    </a:cubicBezTo>
                    <a:cubicBezTo>
                      <a:pt x="65342" y="462"/>
                      <a:pt x="83807" y="18934"/>
                      <a:pt x="83807" y="417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" name="Google Shape;38;p4"/>
              <p:cNvSpPr/>
              <p:nvPr/>
            </p:nvSpPr>
            <p:spPr>
              <a:xfrm>
                <a:off x="2217284" y="575096"/>
                <a:ext cx="61893" cy="61889"/>
              </a:xfrm>
              <a:custGeom>
                <a:avLst/>
                <a:gdLst/>
                <a:ahLst/>
                <a:cxnLst/>
                <a:rect l="l" t="t" r="r" b="b"/>
                <a:pathLst>
                  <a:path w="82524" h="82518" extrusionOk="0">
                    <a:moveTo>
                      <a:pt x="83917" y="41608"/>
                    </a:moveTo>
                    <a:cubicBezTo>
                      <a:pt x="83917" y="64398"/>
                      <a:pt x="65438" y="82871"/>
                      <a:pt x="42654" y="82871"/>
                    </a:cubicBezTo>
                    <a:cubicBezTo>
                      <a:pt x="19870" y="82871"/>
                      <a:pt x="1392" y="64398"/>
                      <a:pt x="1392" y="41608"/>
                    </a:cubicBezTo>
                    <a:cubicBezTo>
                      <a:pt x="1392" y="18824"/>
                      <a:pt x="19870" y="352"/>
                      <a:pt x="42654" y="352"/>
                    </a:cubicBezTo>
                    <a:cubicBezTo>
                      <a:pt x="65438" y="352"/>
                      <a:pt x="83917" y="18824"/>
                      <a:pt x="83917" y="4160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" name="Google Shape;39;p4"/>
              <p:cNvSpPr/>
              <p:nvPr/>
            </p:nvSpPr>
            <p:spPr>
              <a:xfrm>
                <a:off x="2062564" y="740131"/>
                <a:ext cx="61893" cy="61889"/>
              </a:xfrm>
              <a:custGeom>
                <a:avLst/>
                <a:gdLst/>
                <a:ahLst/>
                <a:cxnLst/>
                <a:rect l="l" t="t" r="r" b="b"/>
                <a:pathLst>
                  <a:path w="82524" h="82518" extrusionOk="0">
                    <a:moveTo>
                      <a:pt x="83917" y="41724"/>
                    </a:moveTo>
                    <a:cubicBezTo>
                      <a:pt x="83917" y="64514"/>
                      <a:pt x="65438" y="82980"/>
                      <a:pt x="42654" y="82980"/>
                    </a:cubicBezTo>
                    <a:cubicBezTo>
                      <a:pt x="19870" y="82980"/>
                      <a:pt x="1392" y="64514"/>
                      <a:pt x="1392" y="41724"/>
                    </a:cubicBezTo>
                    <a:cubicBezTo>
                      <a:pt x="1392" y="18934"/>
                      <a:pt x="19870" y="462"/>
                      <a:pt x="42654" y="462"/>
                    </a:cubicBezTo>
                    <a:cubicBezTo>
                      <a:pt x="65438" y="462"/>
                      <a:pt x="83917" y="18934"/>
                      <a:pt x="83917" y="417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5"/>
          <p:cNvGrpSpPr/>
          <p:nvPr/>
        </p:nvGrpSpPr>
        <p:grpSpPr>
          <a:xfrm>
            <a:off x="-1381698" y="-2302157"/>
            <a:ext cx="12327897" cy="10632524"/>
            <a:chOff x="-1381698" y="-2302157"/>
            <a:chExt cx="12327897" cy="10632524"/>
          </a:xfrm>
        </p:grpSpPr>
        <p:sp>
          <p:nvSpPr>
            <p:cNvPr id="42" name="Google Shape;42;p5"/>
            <p:cNvSpPr/>
            <p:nvPr/>
          </p:nvSpPr>
          <p:spPr>
            <a:xfrm rot="-2700000">
              <a:off x="-895512" y="-1815971"/>
              <a:ext cx="2347515" cy="2347515"/>
            </a:xfrm>
            <a:custGeom>
              <a:avLst/>
              <a:gdLst/>
              <a:ahLst/>
              <a:cxnLst/>
              <a:rect l="l" t="t" r="r" b="b"/>
              <a:pathLst>
                <a:path w="459500" h="459500" extrusionOk="0">
                  <a:moveTo>
                    <a:pt x="459501" y="229750"/>
                  </a:moveTo>
                  <a:cubicBezTo>
                    <a:pt x="459501" y="356638"/>
                    <a:pt x="356638" y="459501"/>
                    <a:pt x="229750" y="459501"/>
                  </a:cubicBezTo>
                  <a:cubicBezTo>
                    <a:pt x="102863" y="459501"/>
                    <a:pt x="0" y="356638"/>
                    <a:pt x="0" y="229750"/>
                  </a:cubicBezTo>
                  <a:cubicBezTo>
                    <a:pt x="0" y="102863"/>
                    <a:pt x="102863" y="0"/>
                    <a:pt x="229750" y="0"/>
                  </a:cubicBezTo>
                  <a:cubicBezTo>
                    <a:pt x="356638" y="0"/>
                    <a:pt x="459501" y="102863"/>
                    <a:pt x="459501" y="229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3" name="Google Shape;43;p5"/>
            <p:cNvSpPr/>
            <p:nvPr/>
          </p:nvSpPr>
          <p:spPr>
            <a:xfrm rot="-2700000">
              <a:off x="7108446" y="4492613"/>
              <a:ext cx="3179299" cy="3179299"/>
            </a:xfrm>
            <a:custGeom>
              <a:avLst/>
              <a:gdLst/>
              <a:ahLst/>
              <a:cxnLst/>
              <a:rect l="l" t="t" r="r" b="b"/>
              <a:pathLst>
                <a:path w="459500" h="459500" extrusionOk="0">
                  <a:moveTo>
                    <a:pt x="459501" y="229750"/>
                  </a:moveTo>
                  <a:cubicBezTo>
                    <a:pt x="459501" y="356638"/>
                    <a:pt x="356638" y="459501"/>
                    <a:pt x="229750" y="459501"/>
                  </a:cubicBezTo>
                  <a:cubicBezTo>
                    <a:pt x="102863" y="459501"/>
                    <a:pt x="0" y="356638"/>
                    <a:pt x="0" y="229750"/>
                  </a:cubicBezTo>
                  <a:cubicBezTo>
                    <a:pt x="0" y="102863"/>
                    <a:pt x="102863" y="0"/>
                    <a:pt x="229750" y="0"/>
                  </a:cubicBezTo>
                  <a:cubicBezTo>
                    <a:pt x="356638" y="0"/>
                    <a:pt x="459501" y="102863"/>
                    <a:pt x="459501" y="229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44" name="Google Shape;44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 b="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type="subTitle" idx="1"/>
          </p:nvPr>
        </p:nvSpPr>
        <p:spPr>
          <a:xfrm>
            <a:off x="5055244" y="372634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6" name="Google Shape;46;p5"/>
          <p:cNvSpPr txBox="1"/>
          <p:nvPr>
            <p:ph type="subTitle" idx="2"/>
          </p:nvPr>
        </p:nvSpPr>
        <p:spPr>
          <a:xfrm>
            <a:off x="1583156" y="372634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7" name="Google Shape;47;p5"/>
          <p:cNvSpPr txBox="1"/>
          <p:nvPr>
            <p:ph type="subTitle" idx="3"/>
          </p:nvPr>
        </p:nvSpPr>
        <p:spPr>
          <a:xfrm>
            <a:off x="5055244" y="3372625"/>
            <a:ext cx="25056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type="subTitle" idx="4"/>
          </p:nvPr>
        </p:nvSpPr>
        <p:spPr>
          <a:xfrm>
            <a:off x="1583156" y="3372625"/>
            <a:ext cx="25056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49" name="Google Shape;49;p5"/>
          <p:cNvGrpSpPr/>
          <p:nvPr/>
        </p:nvGrpSpPr>
        <p:grpSpPr>
          <a:xfrm>
            <a:off x="246372" y="260250"/>
            <a:ext cx="644953" cy="558490"/>
            <a:chOff x="246372" y="260250"/>
            <a:chExt cx="644953" cy="558490"/>
          </a:xfrm>
        </p:grpSpPr>
        <p:sp>
          <p:nvSpPr>
            <p:cNvPr id="50" name="Google Shape;50;p5"/>
            <p:cNvSpPr/>
            <p:nvPr/>
          </p:nvSpPr>
          <p:spPr>
            <a:xfrm>
              <a:off x="728514" y="260250"/>
              <a:ext cx="162812" cy="162812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246372" y="423062"/>
              <a:ext cx="395678" cy="395678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52" name="Google Shape;52;p5"/>
          <p:cNvGrpSpPr/>
          <p:nvPr/>
        </p:nvGrpSpPr>
        <p:grpSpPr>
          <a:xfrm rot="-5400000">
            <a:off x="8532757" y="3879652"/>
            <a:ext cx="1069622" cy="656067"/>
            <a:chOff x="277106" y="4125861"/>
            <a:chExt cx="940410" cy="576813"/>
          </a:xfrm>
        </p:grpSpPr>
        <p:sp>
          <p:nvSpPr>
            <p:cNvPr id="53" name="Google Shape;53;p5"/>
            <p:cNvSpPr/>
            <p:nvPr/>
          </p:nvSpPr>
          <p:spPr>
            <a:xfrm>
              <a:off x="277106" y="4615411"/>
              <a:ext cx="87263" cy="87263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609" y="41724"/>
                  </a:moveTo>
                  <a:cubicBezTo>
                    <a:pt x="83609" y="64514"/>
                    <a:pt x="65136" y="82980"/>
                    <a:pt x="42353" y="82980"/>
                  </a:cubicBezTo>
                  <a:cubicBezTo>
                    <a:pt x="19556" y="82980"/>
                    <a:pt x="1090" y="64514"/>
                    <a:pt x="1090" y="41724"/>
                  </a:cubicBezTo>
                  <a:cubicBezTo>
                    <a:pt x="1090" y="18934"/>
                    <a:pt x="19556" y="462"/>
                    <a:pt x="42353" y="462"/>
                  </a:cubicBezTo>
                  <a:cubicBezTo>
                    <a:pt x="65136" y="462"/>
                    <a:pt x="83609" y="18934"/>
                    <a:pt x="83609" y="417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490386" y="4615411"/>
              <a:ext cx="87263" cy="87263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724"/>
                  </a:moveTo>
                  <a:cubicBezTo>
                    <a:pt x="83711" y="64514"/>
                    <a:pt x="65233" y="82980"/>
                    <a:pt x="42449" y="82980"/>
                  </a:cubicBezTo>
                  <a:cubicBezTo>
                    <a:pt x="19665" y="82980"/>
                    <a:pt x="1193" y="64514"/>
                    <a:pt x="1193" y="41724"/>
                  </a:cubicBezTo>
                  <a:cubicBezTo>
                    <a:pt x="1193" y="18934"/>
                    <a:pt x="19665" y="462"/>
                    <a:pt x="42449" y="462"/>
                  </a:cubicBezTo>
                  <a:cubicBezTo>
                    <a:pt x="65233" y="462"/>
                    <a:pt x="83711" y="18934"/>
                    <a:pt x="83711" y="417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703666" y="4615411"/>
              <a:ext cx="87263" cy="87263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807" y="41724"/>
                  </a:moveTo>
                  <a:cubicBezTo>
                    <a:pt x="83807" y="64514"/>
                    <a:pt x="65342" y="82980"/>
                    <a:pt x="42551" y="82980"/>
                  </a:cubicBezTo>
                  <a:cubicBezTo>
                    <a:pt x="19761" y="82980"/>
                    <a:pt x="1289" y="64514"/>
                    <a:pt x="1289" y="41724"/>
                  </a:cubicBezTo>
                  <a:cubicBezTo>
                    <a:pt x="1289" y="18934"/>
                    <a:pt x="19761" y="462"/>
                    <a:pt x="42551" y="462"/>
                  </a:cubicBezTo>
                  <a:cubicBezTo>
                    <a:pt x="65342" y="462"/>
                    <a:pt x="83807" y="18934"/>
                    <a:pt x="83807" y="417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916946" y="4615411"/>
              <a:ext cx="87269" cy="87263"/>
            </a:xfrm>
            <a:custGeom>
              <a:avLst/>
              <a:gdLst/>
              <a:ahLst/>
              <a:cxnLst/>
              <a:rect l="l" t="t" r="r" b="b"/>
              <a:pathLst>
                <a:path w="82524" h="82518" extrusionOk="0">
                  <a:moveTo>
                    <a:pt x="83917" y="41724"/>
                  </a:moveTo>
                  <a:cubicBezTo>
                    <a:pt x="83917" y="64514"/>
                    <a:pt x="65438" y="82980"/>
                    <a:pt x="42654" y="82980"/>
                  </a:cubicBezTo>
                  <a:cubicBezTo>
                    <a:pt x="19870" y="82980"/>
                    <a:pt x="1392" y="64514"/>
                    <a:pt x="1392" y="41724"/>
                  </a:cubicBezTo>
                  <a:cubicBezTo>
                    <a:pt x="1392" y="18934"/>
                    <a:pt x="19870" y="462"/>
                    <a:pt x="42654" y="462"/>
                  </a:cubicBezTo>
                  <a:cubicBezTo>
                    <a:pt x="65438" y="462"/>
                    <a:pt x="83917" y="18934"/>
                    <a:pt x="83917" y="417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277106" y="4447811"/>
              <a:ext cx="87263" cy="87263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609" y="41724"/>
                  </a:moveTo>
                  <a:cubicBezTo>
                    <a:pt x="83609" y="64514"/>
                    <a:pt x="65136" y="82980"/>
                    <a:pt x="42353" y="82980"/>
                  </a:cubicBezTo>
                  <a:cubicBezTo>
                    <a:pt x="19556" y="82980"/>
                    <a:pt x="1090" y="64514"/>
                    <a:pt x="1090" y="41724"/>
                  </a:cubicBezTo>
                  <a:cubicBezTo>
                    <a:pt x="1090" y="18934"/>
                    <a:pt x="19556" y="462"/>
                    <a:pt x="42353" y="462"/>
                  </a:cubicBezTo>
                  <a:cubicBezTo>
                    <a:pt x="65136" y="462"/>
                    <a:pt x="83609" y="18934"/>
                    <a:pt x="83609" y="417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490386" y="4447811"/>
              <a:ext cx="87263" cy="87263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724"/>
                  </a:moveTo>
                  <a:cubicBezTo>
                    <a:pt x="83711" y="64514"/>
                    <a:pt x="65233" y="82980"/>
                    <a:pt x="42449" y="82980"/>
                  </a:cubicBezTo>
                  <a:cubicBezTo>
                    <a:pt x="19665" y="82980"/>
                    <a:pt x="1193" y="64514"/>
                    <a:pt x="1193" y="41724"/>
                  </a:cubicBezTo>
                  <a:cubicBezTo>
                    <a:pt x="1193" y="18934"/>
                    <a:pt x="19665" y="462"/>
                    <a:pt x="42449" y="462"/>
                  </a:cubicBezTo>
                  <a:cubicBezTo>
                    <a:pt x="65233" y="462"/>
                    <a:pt x="83711" y="18934"/>
                    <a:pt x="83711" y="417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703666" y="4447811"/>
              <a:ext cx="87263" cy="87263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807" y="41724"/>
                  </a:moveTo>
                  <a:cubicBezTo>
                    <a:pt x="83807" y="64514"/>
                    <a:pt x="65342" y="82980"/>
                    <a:pt x="42551" y="82980"/>
                  </a:cubicBezTo>
                  <a:cubicBezTo>
                    <a:pt x="19761" y="82980"/>
                    <a:pt x="1289" y="64514"/>
                    <a:pt x="1289" y="41724"/>
                  </a:cubicBezTo>
                  <a:cubicBezTo>
                    <a:pt x="1289" y="18934"/>
                    <a:pt x="19761" y="462"/>
                    <a:pt x="42551" y="462"/>
                  </a:cubicBezTo>
                  <a:cubicBezTo>
                    <a:pt x="65342" y="462"/>
                    <a:pt x="83807" y="18934"/>
                    <a:pt x="83807" y="417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916946" y="4447811"/>
              <a:ext cx="87269" cy="87263"/>
            </a:xfrm>
            <a:custGeom>
              <a:avLst/>
              <a:gdLst/>
              <a:ahLst/>
              <a:cxnLst/>
              <a:rect l="l" t="t" r="r" b="b"/>
              <a:pathLst>
                <a:path w="82524" h="82518" extrusionOk="0">
                  <a:moveTo>
                    <a:pt x="83917" y="41724"/>
                  </a:moveTo>
                  <a:cubicBezTo>
                    <a:pt x="83917" y="64514"/>
                    <a:pt x="65438" y="82980"/>
                    <a:pt x="42654" y="82980"/>
                  </a:cubicBezTo>
                  <a:cubicBezTo>
                    <a:pt x="19870" y="82980"/>
                    <a:pt x="1392" y="64514"/>
                    <a:pt x="1392" y="41724"/>
                  </a:cubicBezTo>
                  <a:cubicBezTo>
                    <a:pt x="1392" y="18934"/>
                    <a:pt x="19870" y="462"/>
                    <a:pt x="42654" y="462"/>
                  </a:cubicBezTo>
                  <a:cubicBezTo>
                    <a:pt x="65438" y="462"/>
                    <a:pt x="83917" y="18934"/>
                    <a:pt x="83917" y="417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277106" y="4293461"/>
              <a:ext cx="87263" cy="87263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609" y="41724"/>
                  </a:moveTo>
                  <a:cubicBezTo>
                    <a:pt x="83609" y="64514"/>
                    <a:pt x="65136" y="82980"/>
                    <a:pt x="42353" y="82980"/>
                  </a:cubicBezTo>
                  <a:cubicBezTo>
                    <a:pt x="19556" y="82980"/>
                    <a:pt x="1090" y="64514"/>
                    <a:pt x="1090" y="41724"/>
                  </a:cubicBezTo>
                  <a:cubicBezTo>
                    <a:pt x="1090" y="18934"/>
                    <a:pt x="19556" y="462"/>
                    <a:pt x="42353" y="462"/>
                  </a:cubicBezTo>
                  <a:cubicBezTo>
                    <a:pt x="65136" y="462"/>
                    <a:pt x="83609" y="18934"/>
                    <a:pt x="83609" y="417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490386" y="4293461"/>
              <a:ext cx="87263" cy="87263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724"/>
                  </a:moveTo>
                  <a:cubicBezTo>
                    <a:pt x="83711" y="64514"/>
                    <a:pt x="65233" y="82980"/>
                    <a:pt x="42449" y="82980"/>
                  </a:cubicBezTo>
                  <a:cubicBezTo>
                    <a:pt x="19665" y="82980"/>
                    <a:pt x="1193" y="64514"/>
                    <a:pt x="1193" y="41724"/>
                  </a:cubicBezTo>
                  <a:cubicBezTo>
                    <a:pt x="1193" y="18934"/>
                    <a:pt x="19665" y="462"/>
                    <a:pt x="42449" y="462"/>
                  </a:cubicBezTo>
                  <a:cubicBezTo>
                    <a:pt x="65233" y="462"/>
                    <a:pt x="83711" y="18934"/>
                    <a:pt x="83711" y="417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703666" y="4293461"/>
              <a:ext cx="87263" cy="87263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807" y="41724"/>
                  </a:moveTo>
                  <a:cubicBezTo>
                    <a:pt x="83807" y="64514"/>
                    <a:pt x="65342" y="82980"/>
                    <a:pt x="42551" y="82980"/>
                  </a:cubicBezTo>
                  <a:cubicBezTo>
                    <a:pt x="19761" y="82980"/>
                    <a:pt x="1289" y="64514"/>
                    <a:pt x="1289" y="41724"/>
                  </a:cubicBezTo>
                  <a:cubicBezTo>
                    <a:pt x="1289" y="18934"/>
                    <a:pt x="19761" y="462"/>
                    <a:pt x="42551" y="462"/>
                  </a:cubicBezTo>
                  <a:cubicBezTo>
                    <a:pt x="65342" y="462"/>
                    <a:pt x="83807" y="18934"/>
                    <a:pt x="83807" y="417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4" name="Google Shape;64;p5"/>
            <p:cNvSpPr/>
            <p:nvPr/>
          </p:nvSpPr>
          <p:spPr>
            <a:xfrm>
              <a:off x="916946" y="4293461"/>
              <a:ext cx="87269" cy="87263"/>
            </a:xfrm>
            <a:custGeom>
              <a:avLst/>
              <a:gdLst/>
              <a:ahLst/>
              <a:cxnLst/>
              <a:rect l="l" t="t" r="r" b="b"/>
              <a:pathLst>
                <a:path w="82524" h="82518" extrusionOk="0">
                  <a:moveTo>
                    <a:pt x="83917" y="41724"/>
                  </a:moveTo>
                  <a:cubicBezTo>
                    <a:pt x="83917" y="64514"/>
                    <a:pt x="65438" y="82980"/>
                    <a:pt x="42654" y="82980"/>
                  </a:cubicBezTo>
                  <a:cubicBezTo>
                    <a:pt x="19870" y="82980"/>
                    <a:pt x="1392" y="64514"/>
                    <a:pt x="1392" y="41724"/>
                  </a:cubicBezTo>
                  <a:cubicBezTo>
                    <a:pt x="1392" y="18934"/>
                    <a:pt x="19870" y="462"/>
                    <a:pt x="42654" y="462"/>
                  </a:cubicBezTo>
                  <a:cubicBezTo>
                    <a:pt x="65438" y="462"/>
                    <a:pt x="83917" y="18934"/>
                    <a:pt x="83917" y="417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5" name="Google Shape;65;p5"/>
            <p:cNvSpPr/>
            <p:nvPr/>
          </p:nvSpPr>
          <p:spPr>
            <a:xfrm>
              <a:off x="277106" y="4125861"/>
              <a:ext cx="87263" cy="87263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609" y="41724"/>
                  </a:moveTo>
                  <a:cubicBezTo>
                    <a:pt x="83609" y="64514"/>
                    <a:pt x="65136" y="82980"/>
                    <a:pt x="42353" y="82980"/>
                  </a:cubicBezTo>
                  <a:cubicBezTo>
                    <a:pt x="19556" y="82980"/>
                    <a:pt x="1090" y="64514"/>
                    <a:pt x="1090" y="41724"/>
                  </a:cubicBezTo>
                  <a:cubicBezTo>
                    <a:pt x="1090" y="18934"/>
                    <a:pt x="19556" y="462"/>
                    <a:pt x="42353" y="462"/>
                  </a:cubicBezTo>
                  <a:cubicBezTo>
                    <a:pt x="65136" y="462"/>
                    <a:pt x="83609" y="18934"/>
                    <a:pt x="83609" y="417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6" name="Google Shape;66;p5"/>
            <p:cNvSpPr/>
            <p:nvPr/>
          </p:nvSpPr>
          <p:spPr>
            <a:xfrm>
              <a:off x="490386" y="4125861"/>
              <a:ext cx="87263" cy="87263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724"/>
                  </a:moveTo>
                  <a:cubicBezTo>
                    <a:pt x="83711" y="64514"/>
                    <a:pt x="65233" y="82980"/>
                    <a:pt x="42449" y="82980"/>
                  </a:cubicBezTo>
                  <a:cubicBezTo>
                    <a:pt x="19665" y="82980"/>
                    <a:pt x="1193" y="64514"/>
                    <a:pt x="1193" y="41724"/>
                  </a:cubicBezTo>
                  <a:cubicBezTo>
                    <a:pt x="1193" y="18934"/>
                    <a:pt x="19665" y="462"/>
                    <a:pt x="42449" y="462"/>
                  </a:cubicBezTo>
                  <a:cubicBezTo>
                    <a:pt x="65233" y="462"/>
                    <a:pt x="83711" y="18934"/>
                    <a:pt x="83711" y="417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7" name="Google Shape;67;p5"/>
            <p:cNvSpPr/>
            <p:nvPr/>
          </p:nvSpPr>
          <p:spPr>
            <a:xfrm>
              <a:off x="703666" y="4125861"/>
              <a:ext cx="87263" cy="87263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807" y="41724"/>
                  </a:moveTo>
                  <a:cubicBezTo>
                    <a:pt x="83807" y="64514"/>
                    <a:pt x="65342" y="82980"/>
                    <a:pt x="42551" y="82980"/>
                  </a:cubicBezTo>
                  <a:cubicBezTo>
                    <a:pt x="19761" y="82980"/>
                    <a:pt x="1289" y="64514"/>
                    <a:pt x="1289" y="41724"/>
                  </a:cubicBezTo>
                  <a:cubicBezTo>
                    <a:pt x="1289" y="18934"/>
                    <a:pt x="19761" y="462"/>
                    <a:pt x="42551" y="462"/>
                  </a:cubicBezTo>
                  <a:cubicBezTo>
                    <a:pt x="65342" y="462"/>
                    <a:pt x="83807" y="18934"/>
                    <a:pt x="83807" y="417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916946" y="4125861"/>
              <a:ext cx="87269" cy="87263"/>
            </a:xfrm>
            <a:custGeom>
              <a:avLst/>
              <a:gdLst/>
              <a:ahLst/>
              <a:cxnLst/>
              <a:rect l="l" t="t" r="r" b="b"/>
              <a:pathLst>
                <a:path w="82524" h="82518" extrusionOk="0">
                  <a:moveTo>
                    <a:pt x="83917" y="41724"/>
                  </a:moveTo>
                  <a:cubicBezTo>
                    <a:pt x="83917" y="64514"/>
                    <a:pt x="65438" y="82980"/>
                    <a:pt x="42654" y="82980"/>
                  </a:cubicBezTo>
                  <a:cubicBezTo>
                    <a:pt x="19870" y="82980"/>
                    <a:pt x="1392" y="64514"/>
                    <a:pt x="1392" y="41724"/>
                  </a:cubicBezTo>
                  <a:cubicBezTo>
                    <a:pt x="1392" y="18934"/>
                    <a:pt x="19870" y="462"/>
                    <a:pt x="42654" y="462"/>
                  </a:cubicBezTo>
                  <a:cubicBezTo>
                    <a:pt x="65438" y="462"/>
                    <a:pt x="83917" y="18934"/>
                    <a:pt x="83917" y="417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1130246" y="4615411"/>
              <a:ext cx="87269" cy="87263"/>
            </a:xfrm>
            <a:custGeom>
              <a:avLst/>
              <a:gdLst/>
              <a:ahLst/>
              <a:cxnLst/>
              <a:rect l="l" t="t" r="r" b="b"/>
              <a:pathLst>
                <a:path w="82524" h="82518" extrusionOk="0">
                  <a:moveTo>
                    <a:pt x="83917" y="41724"/>
                  </a:moveTo>
                  <a:cubicBezTo>
                    <a:pt x="83917" y="64514"/>
                    <a:pt x="65438" y="82980"/>
                    <a:pt x="42654" y="82980"/>
                  </a:cubicBezTo>
                  <a:cubicBezTo>
                    <a:pt x="19870" y="82980"/>
                    <a:pt x="1392" y="64514"/>
                    <a:pt x="1392" y="41724"/>
                  </a:cubicBezTo>
                  <a:cubicBezTo>
                    <a:pt x="1392" y="18934"/>
                    <a:pt x="19870" y="462"/>
                    <a:pt x="42654" y="462"/>
                  </a:cubicBezTo>
                  <a:cubicBezTo>
                    <a:pt x="65438" y="462"/>
                    <a:pt x="83917" y="18934"/>
                    <a:pt x="83917" y="417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1130246" y="4447811"/>
              <a:ext cx="87269" cy="87263"/>
            </a:xfrm>
            <a:custGeom>
              <a:avLst/>
              <a:gdLst/>
              <a:ahLst/>
              <a:cxnLst/>
              <a:rect l="l" t="t" r="r" b="b"/>
              <a:pathLst>
                <a:path w="82524" h="82518" extrusionOk="0">
                  <a:moveTo>
                    <a:pt x="83917" y="41724"/>
                  </a:moveTo>
                  <a:cubicBezTo>
                    <a:pt x="83917" y="64514"/>
                    <a:pt x="65438" y="82980"/>
                    <a:pt x="42654" y="82980"/>
                  </a:cubicBezTo>
                  <a:cubicBezTo>
                    <a:pt x="19870" y="82980"/>
                    <a:pt x="1392" y="64514"/>
                    <a:pt x="1392" y="41724"/>
                  </a:cubicBezTo>
                  <a:cubicBezTo>
                    <a:pt x="1392" y="18934"/>
                    <a:pt x="19870" y="462"/>
                    <a:pt x="42654" y="462"/>
                  </a:cubicBezTo>
                  <a:cubicBezTo>
                    <a:pt x="65438" y="462"/>
                    <a:pt x="83917" y="18934"/>
                    <a:pt x="83917" y="417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1130246" y="4293461"/>
              <a:ext cx="87269" cy="87263"/>
            </a:xfrm>
            <a:custGeom>
              <a:avLst/>
              <a:gdLst/>
              <a:ahLst/>
              <a:cxnLst/>
              <a:rect l="l" t="t" r="r" b="b"/>
              <a:pathLst>
                <a:path w="82524" h="82518" extrusionOk="0">
                  <a:moveTo>
                    <a:pt x="83917" y="41724"/>
                  </a:moveTo>
                  <a:cubicBezTo>
                    <a:pt x="83917" y="64514"/>
                    <a:pt x="65438" y="82980"/>
                    <a:pt x="42654" y="82980"/>
                  </a:cubicBezTo>
                  <a:cubicBezTo>
                    <a:pt x="19870" y="82980"/>
                    <a:pt x="1392" y="64514"/>
                    <a:pt x="1392" y="41724"/>
                  </a:cubicBezTo>
                  <a:cubicBezTo>
                    <a:pt x="1392" y="18934"/>
                    <a:pt x="19870" y="462"/>
                    <a:pt x="42654" y="462"/>
                  </a:cubicBezTo>
                  <a:cubicBezTo>
                    <a:pt x="65438" y="462"/>
                    <a:pt x="83917" y="18934"/>
                    <a:pt x="83917" y="417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1130246" y="4125861"/>
              <a:ext cx="87269" cy="87263"/>
            </a:xfrm>
            <a:custGeom>
              <a:avLst/>
              <a:gdLst/>
              <a:ahLst/>
              <a:cxnLst/>
              <a:rect l="l" t="t" r="r" b="b"/>
              <a:pathLst>
                <a:path w="82524" h="82518" extrusionOk="0">
                  <a:moveTo>
                    <a:pt x="83917" y="41724"/>
                  </a:moveTo>
                  <a:cubicBezTo>
                    <a:pt x="83917" y="64514"/>
                    <a:pt x="65438" y="82980"/>
                    <a:pt x="42654" y="82980"/>
                  </a:cubicBezTo>
                  <a:cubicBezTo>
                    <a:pt x="19870" y="82980"/>
                    <a:pt x="1392" y="64514"/>
                    <a:pt x="1392" y="41724"/>
                  </a:cubicBezTo>
                  <a:cubicBezTo>
                    <a:pt x="1392" y="18934"/>
                    <a:pt x="19870" y="462"/>
                    <a:pt x="42654" y="462"/>
                  </a:cubicBezTo>
                  <a:cubicBezTo>
                    <a:pt x="65438" y="462"/>
                    <a:pt x="83917" y="18934"/>
                    <a:pt x="83917" y="417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6"/>
          <p:cNvGrpSpPr/>
          <p:nvPr/>
        </p:nvGrpSpPr>
        <p:grpSpPr>
          <a:xfrm>
            <a:off x="-654799" y="-864825"/>
            <a:ext cx="11188038" cy="11341664"/>
            <a:chOff x="-654799" y="-864825"/>
            <a:chExt cx="11188038" cy="11341664"/>
          </a:xfrm>
        </p:grpSpPr>
        <p:sp>
          <p:nvSpPr>
            <p:cNvPr id="75" name="Google Shape;75;p6"/>
            <p:cNvSpPr/>
            <p:nvPr/>
          </p:nvSpPr>
          <p:spPr>
            <a:xfrm>
              <a:off x="-654799" y="-864825"/>
              <a:ext cx="1493084" cy="1493084"/>
            </a:xfrm>
            <a:custGeom>
              <a:avLst/>
              <a:gdLst/>
              <a:ahLst/>
              <a:cxnLst/>
              <a:rect l="l" t="t" r="r" b="b"/>
              <a:pathLst>
                <a:path w="350901" h="350901" extrusionOk="0">
                  <a:moveTo>
                    <a:pt x="350901" y="175451"/>
                  </a:moveTo>
                  <a:cubicBezTo>
                    <a:pt x="350901" y="272349"/>
                    <a:pt x="272349" y="350901"/>
                    <a:pt x="175450" y="350901"/>
                  </a:cubicBezTo>
                  <a:cubicBezTo>
                    <a:pt x="78552" y="350901"/>
                    <a:pt x="0" y="272349"/>
                    <a:pt x="0" y="175451"/>
                  </a:cubicBezTo>
                  <a:cubicBezTo>
                    <a:pt x="0" y="78552"/>
                    <a:pt x="78552" y="0"/>
                    <a:pt x="175450" y="0"/>
                  </a:cubicBezTo>
                  <a:cubicBezTo>
                    <a:pt x="272349" y="0"/>
                    <a:pt x="350901" y="78552"/>
                    <a:pt x="350901" y="175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4803026" y="4746626"/>
              <a:ext cx="5730213" cy="5730213"/>
            </a:xfrm>
            <a:custGeom>
              <a:avLst/>
              <a:gdLst/>
              <a:ahLst/>
              <a:cxnLst/>
              <a:rect l="l" t="t" r="r" b="b"/>
              <a:pathLst>
                <a:path w="350901" h="350901" extrusionOk="0">
                  <a:moveTo>
                    <a:pt x="350901" y="175451"/>
                  </a:moveTo>
                  <a:cubicBezTo>
                    <a:pt x="350901" y="272349"/>
                    <a:pt x="272349" y="350901"/>
                    <a:pt x="175450" y="350901"/>
                  </a:cubicBezTo>
                  <a:cubicBezTo>
                    <a:pt x="78552" y="350901"/>
                    <a:pt x="0" y="272349"/>
                    <a:pt x="0" y="175451"/>
                  </a:cubicBezTo>
                  <a:cubicBezTo>
                    <a:pt x="0" y="78552"/>
                    <a:pt x="78552" y="0"/>
                    <a:pt x="175450" y="0"/>
                  </a:cubicBezTo>
                  <a:cubicBezTo>
                    <a:pt x="272349" y="0"/>
                    <a:pt x="350901" y="78552"/>
                    <a:pt x="350901" y="1754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77" name="Google Shape;77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78" name="Google Shape;78;p6"/>
          <p:cNvGrpSpPr/>
          <p:nvPr/>
        </p:nvGrpSpPr>
        <p:grpSpPr>
          <a:xfrm rot="5400000">
            <a:off x="488933" y="4471054"/>
            <a:ext cx="249523" cy="820121"/>
            <a:chOff x="72832" y="1247500"/>
            <a:chExt cx="347865" cy="1143344"/>
          </a:xfrm>
        </p:grpSpPr>
        <p:sp>
          <p:nvSpPr>
            <p:cNvPr id="79" name="Google Shape;79;p6"/>
            <p:cNvSpPr/>
            <p:nvPr/>
          </p:nvSpPr>
          <p:spPr>
            <a:xfrm>
              <a:off x="72832" y="1247500"/>
              <a:ext cx="99314" cy="9934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7811"/>
                  </a:moveTo>
                  <a:cubicBezTo>
                    <a:pt x="97137" y="73631"/>
                    <a:pt x="76182" y="94567"/>
                    <a:pt x="50400" y="94567"/>
                  </a:cubicBezTo>
                  <a:cubicBezTo>
                    <a:pt x="24556" y="94567"/>
                    <a:pt x="3664" y="73631"/>
                    <a:pt x="3664" y="47811"/>
                  </a:cubicBezTo>
                  <a:cubicBezTo>
                    <a:pt x="3664" y="21992"/>
                    <a:pt x="24556" y="1063"/>
                    <a:pt x="50400" y="1063"/>
                  </a:cubicBezTo>
                  <a:cubicBezTo>
                    <a:pt x="76182" y="1063"/>
                    <a:pt x="97137" y="21992"/>
                    <a:pt x="97137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0" name="Google Shape;80;p6"/>
            <p:cNvSpPr/>
            <p:nvPr/>
          </p:nvSpPr>
          <p:spPr>
            <a:xfrm>
              <a:off x="72832" y="1512641"/>
              <a:ext cx="99314" cy="9934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7936"/>
                  </a:moveTo>
                  <a:cubicBezTo>
                    <a:pt x="97137" y="73755"/>
                    <a:pt x="76182" y="94691"/>
                    <a:pt x="50400" y="94691"/>
                  </a:cubicBezTo>
                  <a:cubicBezTo>
                    <a:pt x="24556" y="94691"/>
                    <a:pt x="3664" y="73755"/>
                    <a:pt x="3664" y="47936"/>
                  </a:cubicBezTo>
                  <a:cubicBezTo>
                    <a:pt x="3664" y="22117"/>
                    <a:pt x="24556" y="1187"/>
                    <a:pt x="50400" y="1187"/>
                  </a:cubicBezTo>
                  <a:cubicBezTo>
                    <a:pt x="76182" y="1187"/>
                    <a:pt x="97137" y="22117"/>
                    <a:pt x="97137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1" name="Google Shape;81;p6"/>
            <p:cNvSpPr/>
            <p:nvPr/>
          </p:nvSpPr>
          <p:spPr>
            <a:xfrm>
              <a:off x="321384" y="1512650"/>
              <a:ext cx="99313" cy="9934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7811"/>
                  </a:moveTo>
                  <a:cubicBezTo>
                    <a:pt x="97253" y="73631"/>
                    <a:pt x="76361" y="94567"/>
                    <a:pt x="50517" y="94567"/>
                  </a:cubicBezTo>
                  <a:cubicBezTo>
                    <a:pt x="24736" y="94567"/>
                    <a:pt x="3781" y="73631"/>
                    <a:pt x="3781" y="47811"/>
                  </a:cubicBezTo>
                  <a:cubicBezTo>
                    <a:pt x="3781" y="21992"/>
                    <a:pt x="24736" y="1063"/>
                    <a:pt x="50517" y="1063"/>
                  </a:cubicBezTo>
                  <a:cubicBezTo>
                    <a:pt x="76361" y="1063"/>
                    <a:pt x="97253" y="21992"/>
                    <a:pt x="97253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2" name="Google Shape;82;p6"/>
            <p:cNvSpPr/>
            <p:nvPr/>
          </p:nvSpPr>
          <p:spPr>
            <a:xfrm>
              <a:off x="321384" y="1777791"/>
              <a:ext cx="99313" cy="9934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7936"/>
                  </a:moveTo>
                  <a:cubicBezTo>
                    <a:pt x="97253" y="73755"/>
                    <a:pt x="76361" y="94691"/>
                    <a:pt x="50517" y="94691"/>
                  </a:cubicBezTo>
                  <a:cubicBezTo>
                    <a:pt x="24736" y="94691"/>
                    <a:pt x="3781" y="73755"/>
                    <a:pt x="3781" y="47936"/>
                  </a:cubicBezTo>
                  <a:cubicBezTo>
                    <a:pt x="3781" y="22117"/>
                    <a:pt x="24736" y="1187"/>
                    <a:pt x="50517" y="1187"/>
                  </a:cubicBezTo>
                  <a:cubicBezTo>
                    <a:pt x="76361" y="1187"/>
                    <a:pt x="97253" y="22117"/>
                    <a:pt x="97253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3" name="Google Shape;83;p6"/>
            <p:cNvSpPr/>
            <p:nvPr/>
          </p:nvSpPr>
          <p:spPr>
            <a:xfrm>
              <a:off x="72832" y="1761206"/>
              <a:ext cx="99314" cy="9934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8059"/>
                  </a:moveTo>
                  <a:cubicBezTo>
                    <a:pt x="97137" y="73878"/>
                    <a:pt x="76182" y="94807"/>
                    <a:pt x="50400" y="94807"/>
                  </a:cubicBezTo>
                  <a:cubicBezTo>
                    <a:pt x="24556" y="94807"/>
                    <a:pt x="3664" y="73878"/>
                    <a:pt x="3664" y="48059"/>
                  </a:cubicBezTo>
                  <a:cubicBezTo>
                    <a:pt x="3664" y="22240"/>
                    <a:pt x="24556" y="1304"/>
                    <a:pt x="50400" y="1304"/>
                  </a:cubicBezTo>
                  <a:cubicBezTo>
                    <a:pt x="76182" y="1304"/>
                    <a:pt x="97137" y="22240"/>
                    <a:pt x="97137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72832" y="2026347"/>
              <a:ext cx="99314" cy="9934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8183"/>
                  </a:moveTo>
                  <a:cubicBezTo>
                    <a:pt x="97137" y="74002"/>
                    <a:pt x="76182" y="94932"/>
                    <a:pt x="50400" y="94932"/>
                  </a:cubicBezTo>
                  <a:cubicBezTo>
                    <a:pt x="24556" y="94932"/>
                    <a:pt x="3664" y="74002"/>
                    <a:pt x="3664" y="48183"/>
                  </a:cubicBezTo>
                  <a:cubicBezTo>
                    <a:pt x="3664" y="22364"/>
                    <a:pt x="24556" y="1428"/>
                    <a:pt x="50400" y="1428"/>
                  </a:cubicBezTo>
                  <a:cubicBezTo>
                    <a:pt x="76182" y="1428"/>
                    <a:pt x="97137" y="22364"/>
                    <a:pt x="97137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321384" y="2026356"/>
              <a:ext cx="99313" cy="9934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8059"/>
                  </a:moveTo>
                  <a:cubicBezTo>
                    <a:pt x="97253" y="73878"/>
                    <a:pt x="76361" y="94807"/>
                    <a:pt x="50517" y="94807"/>
                  </a:cubicBezTo>
                  <a:cubicBezTo>
                    <a:pt x="24736" y="94807"/>
                    <a:pt x="3781" y="73878"/>
                    <a:pt x="3781" y="48059"/>
                  </a:cubicBezTo>
                  <a:cubicBezTo>
                    <a:pt x="3781" y="22240"/>
                    <a:pt x="24736" y="1304"/>
                    <a:pt x="50517" y="1304"/>
                  </a:cubicBezTo>
                  <a:cubicBezTo>
                    <a:pt x="76361" y="1304"/>
                    <a:pt x="97253" y="22240"/>
                    <a:pt x="97253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6" name="Google Shape;86;p6"/>
            <p:cNvSpPr/>
            <p:nvPr/>
          </p:nvSpPr>
          <p:spPr>
            <a:xfrm>
              <a:off x="321384" y="2291497"/>
              <a:ext cx="99313" cy="9934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8183"/>
                  </a:moveTo>
                  <a:cubicBezTo>
                    <a:pt x="97253" y="74002"/>
                    <a:pt x="76361" y="94932"/>
                    <a:pt x="50517" y="94932"/>
                  </a:cubicBezTo>
                  <a:cubicBezTo>
                    <a:pt x="24736" y="94932"/>
                    <a:pt x="3781" y="74002"/>
                    <a:pt x="3781" y="48183"/>
                  </a:cubicBezTo>
                  <a:cubicBezTo>
                    <a:pt x="3781" y="22364"/>
                    <a:pt x="24736" y="1428"/>
                    <a:pt x="50517" y="1428"/>
                  </a:cubicBezTo>
                  <a:cubicBezTo>
                    <a:pt x="76361" y="1428"/>
                    <a:pt x="97253" y="22364"/>
                    <a:pt x="97253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87" name="Google Shape;87;p6"/>
          <p:cNvGrpSpPr/>
          <p:nvPr/>
        </p:nvGrpSpPr>
        <p:grpSpPr>
          <a:xfrm>
            <a:off x="7853024" y="50098"/>
            <a:ext cx="1169941" cy="1332046"/>
            <a:chOff x="7853024" y="50098"/>
            <a:chExt cx="1169941" cy="1332046"/>
          </a:xfrm>
        </p:grpSpPr>
        <p:sp>
          <p:nvSpPr>
            <p:cNvPr id="88" name="Google Shape;88;p6"/>
            <p:cNvSpPr/>
            <p:nvPr/>
          </p:nvSpPr>
          <p:spPr>
            <a:xfrm>
              <a:off x="8845882" y="80603"/>
              <a:ext cx="177082" cy="177082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9" name="Google Shape;89;p6"/>
            <p:cNvSpPr/>
            <p:nvPr/>
          </p:nvSpPr>
          <p:spPr>
            <a:xfrm>
              <a:off x="8272916" y="1062358"/>
              <a:ext cx="319786" cy="319786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0" name="Google Shape;90;p6"/>
            <p:cNvSpPr/>
            <p:nvPr/>
          </p:nvSpPr>
          <p:spPr>
            <a:xfrm>
              <a:off x="7853024" y="50098"/>
              <a:ext cx="139460" cy="139460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8430777" y="480475"/>
              <a:ext cx="234164" cy="234164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8864699" y="992423"/>
              <a:ext cx="139460" cy="139460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7"/>
          <p:cNvGrpSpPr/>
          <p:nvPr/>
        </p:nvGrpSpPr>
        <p:grpSpPr>
          <a:xfrm>
            <a:off x="-1540690" y="-23652"/>
            <a:ext cx="12040890" cy="6961553"/>
            <a:chOff x="-1540690" y="-23652"/>
            <a:chExt cx="12040890" cy="6961553"/>
          </a:xfrm>
        </p:grpSpPr>
        <p:sp>
          <p:nvSpPr>
            <p:cNvPr id="95" name="Google Shape;95;p7"/>
            <p:cNvSpPr/>
            <p:nvPr/>
          </p:nvSpPr>
          <p:spPr>
            <a:xfrm rot="10800000">
              <a:off x="-1540690" y="4234611"/>
              <a:ext cx="2707416" cy="2703290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608"/>
                  </a:moveTo>
                  <a:cubicBezTo>
                    <a:pt x="83711" y="64398"/>
                    <a:pt x="65233" y="82871"/>
                    <a:pt x="42449" y="82871"/>
                  </a:cubicBezTo>
                  <a:cubicBezTo>
                    <a:pt x="19665" y="82871"/>
                    <a:pt x="1193" y="64398"/>
                    <a:pt x="1193" y="41608"/>
                  </a:cubicBezTo>
                  <a:cubicBezTo>
                    <a:pt x="1193" y="18824"/>
                    <a:pt x="19665" y="352"/>
                    <a:pt x="42449" y="352"/>
                  </a:cubicBezTo>
                  <a:cubicBezTo>
                    <a:pt x="65233" y="352"/>
                    <a:pt x="83711" y="18824"/>
                    <a:pt x="83711" y="416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96" name="Google Shape;96;p7"/>
            <p:cNvGrpSpPr/>
            <p:nvPr/>
          </p:nvGrpSpPr>
          <p:grpSpPr>
            <a:xfrm>
              <a:off x="439598" y="-23652"/>
              <a:ext cx="10060601" cy="5205813"/>
              <a:chOff x="439598" y="-23652"/>
              <a:chExt cx="10060601" cy="5205813"/>
            </a:xfrm>
          </p:grpSpPr>
          <p:sp>
            <p:nvSpPr>
              <p:cNvPr id="97" name="Google Shape;97;p7"/>
              <p:cNvSpPr/>
              <p:nvPr/>
            </p:nvSpPr>
            <p:spPr>
              <a:xfrm rot="10800000">
                <a:off x="8430854" y="-23652"/>
                <a:ext cx="2069345" cy="2066251"/>
              </a:xfrm>
              <a:custGeom>
                <a:avLst/>
                <a:gdLst/>
                <a:ahLst/>
                <a:cxnLst/>
                <a:rect l="l" t="t" r="r" b="b"/>
                <a:pathLst>
                  <a:path w="82518" h="82518" extrusionOk="0">
                    <a:moveTo>
                      <a:pt x="83711" y="41608"/>
                    </a:moveTo>
                    <a:cubicBezTo>
                      <a:pt x="83711" y="64398"/>
                      <a:pt x="65233" y="82871"/>
                      <a:pt x="42449" y="82871"/>
                    </a:cubicBezTo>
                    <a:cubicBezTo>
                      <a:pt x="19665" y="82871"/>
                      <a:pt x="1193" y="64398"/>
                      <a:pt x="1193" y="41608"/>
                    </a:cubicBezTo>
                    <a:cubicBezTo>
                      <a:pt x="1193" y="18824"/>
                      <a:pt x="19665" y="352"/>
                      <a:pt x="42449" y="352"/>
                    </a:cubicBezTo>
                    <a:cubicBezTo>
                      <a:pt x="65233" y="352"/>
                      <a:pt x="83711" y="18824"/>
                      <a:pt x="83711" y="4160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grpSp>
            <p:nvGrpSpPr>
              <p:cNvPr id="98" name="Google Shape;98;p7"/>
              <p:cNvGrpSpPr/>
              <p:nvPr/>
            </p:nvGrpSpPr>
            <p:grpSpPr>
              <a:xfrm>
                <a:off x="439598" y="4411426"/>
                <a:ext cx="727117" cy="770735"/>
                <a:chOff x="5137170" y="1563182"/>
                <a:chExt cx="584358" cy="619462"/>
              </a:xfrm>
            </p:grpSpPr>
            <p:sp>
              <p:nvSpPr>
                <p:cNvPr id="99" name="Google Shape;99;p7"/>
                <p:cNvSpPr/>
                <p:nvPr/>
              </p:nvSpPr>
              <p:spPr>
                <a:xfrm>
                  <a:off x="5137170" y="1563182"/>
                  <a:ext cx="70103" cy="70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71" h="93503" extrusionOk="0">
                      <a:moveTo>
                        <a:pt x="96911" y="47811"/>
                      </a:moveTo>
                      <a:cubicBezTo>
                        <a:pt x="96911" y="73631"/>
                        <a:pt x="75956" y="94567"/>
                        <a:pt x="50175" y="94567"/>
                      </a:cubicBezTo>
                      <a:cubicBezTo>
                        <a:pt x="24330" y="94567"/>
                        <a:pt x="3439" y="73631"/>
                        <a:pt x="3439" y="47811"/>
                      </a:cubicBezTo>
                      <a:cubicBezTo>
                        <a:pt x="3439" y="21992"/>
                        <a:pt x="24330" y="1063"/>
                        <a:pt x="50175" y="1063"/>
                      </a:cubicBezTo>
                      <a:cubicBezTo>
                        <a:pt x="75956" y="1063"/>
                        <a:pt x="96911" y="21992"/>
                        <a:pt x="96911" y="4781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00" name="Google Shape;100;p7"/>
                <p:cNvSpPr/>
                <p:nvPr/>
              </p:nvSpPr>
              <p:spPr>
                <a:xfrm>
                  <a:off x="5137170" y="1750191"/>
                  <a:ext cx="70103" cy="70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71" h="93503" extrusionOk="0">
                      <a:moveTo>
                        <a:pt x="96911" y="47936"/>
                      </a:moveTo>
                      <a:cubicBezTo>
                        <a:pt x="96911" y="73755"/>
                        <a:pt x="75956" y="94691"/>
                        <a:pt x="50175" y="94691"/>
                      </a:cubicBezTo>
                      <a:cubicBezTo>
                        <a:pt x="24330" y="94691"/>
                        <a:pt x="3439" y="73755"/>
                        <a:pt x="3439" y="47936"/>
                      </a:cubicBezTo>
                      <a:cubicBezTo>
                        <a:pt x="3439" y="22117"/>
                        <a:pt x="24330" y="1187"/>
                        <a:pt x="50175" y="1187"/>
                      </a:cubicBezTo>
                      <a:cubicBezTo>
                        <a:pt x="75956" y="1187"/>
                        <a:pt x="96911" y="22117"/>
                        <a:pt x="96911" y="4793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01" name="Google Shape;101;p7"/>
                <p:cNvSpPr/>
                <p:nvPr/>
              </p:nvSpPr>
              <p:spPr>
                <a:xfrm>
                  <a:off x="5312477" y="1563182"/>
                  <a:ext cx="70103" cy="70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71" h="93503" extrusionOk="0">
                      <a:moveTo>
                        <a:pt x="97028" y="47811"/>
                      </a:moveTo>
                      <a:cubicBezTo>
                        <a:pt x="97028" y="73631"/>
                        <a:pt x="76137" y="94567"/>
                        <a:pt x="50292" y="94567"/>
                      </a:cubicBezTo>
                      <a:cubicBezTo>
                        <a:pt x="24447" y="94567"/>
                        <a:pt x="3556" y="73631"/>
                        <a:pt x="3556" y="47811"/>
                      </a:cubicBezTo>
                      <a:cubicBezTo>
                        <a:pt x="3556" y="21992"/>
                        <a:pt x="24447" y="1063"/>
                        <a:pt x="50292" y="1063"/>
                      </a:cubicBezTo>
                      <a:cubicBezTo>
                        <a:pt x="76137" y="1063"/>
                        <a:pt x="97028" y="21992"/>
                        <a:pt x="97028" y="4781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02" name="Google Shape;102;p7"/>
                <p:cNvSpPr/>
                <p:nvPr/>
              </p:nvSpPr>
              <p:spPr>
                <a:xfrm>
                  <a:off x="5312477" y="1750191"/>
                  <a:ext cx="70103" cy="70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71" h="93503" extrusionOk="0">
                      <a:moveTo>
                        <a:pt x="97028" y="47936"/>
                      </a:moveTo>
                      <a:cubicBezTo>
                        <a:pt x="97028" y="73755"/>
                        <a:pt x="76137" y="94691"/>
                        <a:pt x="50292" y="94691"/>
                      </a:cubicBezTo>
                      <a:cubicBezTo>
                        <a:pt x="24447" y="94691"/>
                        <a:pt x="3556" y="73755"/>
                        <a:pt x="3556" y="47936"/>
                      </a:cubicBezTo>
                      <a:cubicBezTo>
                        <a:pt x="3556" y="22117"/>
                        <a:pt x="24447" y="1187"/>
                        <a:pt x="50292" y="1187"/>
                      </a:cubicBezTo>
                      <a:cubicBezTo>
                        <a:pt x="76137" y="1187"/>
                        <a:pt x="97028" y="22117"/>
                        <a:pt x="97028" y="4793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03" name="Google Shape;103;p7"/>
                <p:cNvSpPr/>
                <p:nvPr/>
              </p:nvSpPr>
              <p:spPr>
                <a:xfrm>
                  <a:off x="5476117" y="1563182"/>
                  <a:ext cx="70104" cy="70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72" h="93503" extrusionOk="0">
                      <a:moveTo>
                        <a:pt x="97137" y="47811"/>
                      </a:moveTo>
                      <a:cubicBezTo>
                        <a:pt x="97137" y="73631"/>
                        <a:pt x="76182" y="94567"/>
                        <a:pt x="50400" y="94567"/>
                      </a:cubicBezTo>
                      <a:cubicBezTo>
                        <a:pt x="24556" y="94567"/>
                        <a:pt x="3664" y="73631"/>
                        <a:pt x="3664" y="47811"/>
                      </a:cubicBezTo>
                      <a:cubicBezTo>
                        <a:pt x="3664" y="21992"/>
                        <a:pt x="24556" y="1063"/>
                        <a:pt x="50400" y="1063"/>
                      </a:cubicBezTo>
                      <a:cubicBezTo>
                        <a:pt x="76182" y="1063"/>
                        <a:pt x="97137" y="21992"/>
                        <a:pt x="97137" y="4781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04" name="Google Shape;104;p7"/>
                <p:cNvSpPr/>
                <p:nvPr/>
              </p:nvSpPr>
              <p:spPr>
                <a:xfrm>
                  <a:off x="5476117" y="1750191"/>
                  <a:ext cx="70104" cy="70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72" h="93503" extrusionOk="0">
                      <a:moveTo>
                        <a:pt x="97137" y="47936"/>
                      </a:moveTo>
                      <a:cubicBezTo>
                        <a:pt x="97137" y="73755"/>
                        <a:pt x="76182" y="94691"/>
                        <a:pt x="50400" y="94691"/>
                      </a:cubicBezTo>
                      <a:cubicBezTo>
                        <a:pt x="24556" y="94691"/>
                        <a:pt x="3664" y="73755"/>
                        <a:pt x="3664" y="47936"/>
                      </a:cubicBezTo>
                      <a:cubicBezTo>
                        <a:pt x="3664" y="22117"/>
                        <a:pt x="24556" y="1187"/>
                        <a:pt x="50400" y="1187"/>
                      </a:cubicBezTo>
                      <a:cubicBezTo>
                        <a:pt x="76182" y="1187"/>
                        <a:pt x="97137" y="22117"/>
                        <a:pt x="97137" y="4793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05" name="Google Shape;105;p7"/>
                <p:cNvSpPr/>
                <p:nvPr/>
              </p:nvSpPr>
              <p:spPr>
                <a:xfrm>
                  <a:off x="5651425" y="1563182"/>
                  <a:ext cx="70103" cy="70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71" h="93503" extrusionOk="0">
                      <a:moveTo>
                        <a:pt x="97253" y="47811"/>
                      </a:moveTo>
                      <a:cubicBezTo>
                        <a:pt x="97253" y="73631"/>
                        <a:pt x="76361" y="94567"/>
                        <a:pt x="50517" y="94567"/>
                      </a:cubicBezTo>
                      <a:cubicBezTo>
                        <a:pt x="24736" y="94567"/>
                        <a:pt x="3781" y="73631"/>
                        <a:pt x="3781" y="47811"/>
                      </a:cubicBezTo>
                      <a:cubicBezTo>
                        <a:pt x="3781" y="21992"/>
                        <a:pt x="24736" y="1063"/>
                        <a:pt x="50517" y="1063"/>
                      </a:cubicBezTo>
                      <a:cubicBezTo>
                        <a:pt x="76361" y="1063"/>
                        <a:pt x="97253" y="21992"/>
                        <a:pt x="97253" y="4781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06" name="Google Shape;106;p7"/>
                <p:cNvSpPr/>
                <p:nvPr/>
              </p:nvSpPr>
              <p:spPr>
                <a:xfrm>
                  <a:off x="5651425" y="1750191"/>
                  <a:ext cx="70103" cy="70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71" h="93503" extrusionOk="0">
                      <a:moveTo>
                        <a:pt x="97253" y="47936"/>
                      </a:moveTo>
                      <a:cubicBezTo>
                        <a:pt x="97253" y="73755"/>
                        <a:pt x="76361" y="94691"/>
                        <a:pt x="50517" y="94691"/>
                      </a:cubicBezTo>
                      <a:cubicBezTo>
                        <a:pt x="24736" y="94691"/>
                        <a:pt x="3781" y="73755"/>
                        <a:pt x="3781" y="47936"/>
                      </a:cubicBezTo>
                      <a:cubicBezTo>
                        <a:pt x="3781" y="22117"/>
                        <a:pt x="24736" y="1187"/>
                        <a:pt x="50517" y="1187"/>
                      </a:cubicBezTo>
                      <a:cubicBezTo>
                        <a:pt x="76361" y="1187"/>
                        <a:pt x="97253" y="22117"/>
                        <a:pt x="97253" y="4793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07" name="Google Shape;107;p7"/>
                <p:cNvSpPr/>
                <p:nvPr/>
              </p:nvSpPr>
              <p:spPr>
                <a:xfrm>
                  <a:off x="5137170" y="1925509"/>
                  <a:ext cx="70103" cy="70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71" h="93503" extrusionOk="0">
                      <a:moveTo>
                        <a:pt x="96911" y="48059"/>
                      </a:moveTo>
                      <a:cubicBezTo>
                        <a:pt x="96911" y="73878"/>
                        <a:pt x="75956" y="94807"/>
                        <a:pt x="50175" y="94807"/>
                      </a:cubicBezTo>
                      <a:cubicBezTo>
                        <a:pt x="24330" y="94807"/>
                        <a:pt x="3439" y="73878"/>
                        <a:pt x="3439" y="48059"/>
                      </a:cubicBezTo>
                      <a:cubicBezTo>
                        <a:pt x="3439" y="22240"/>
                        <a:pt x="24330" y="1304"/>
                        <a:pt x="50175" y="1304"/>
                      </a:cubicBezTo>
                      <a:cubicBezTo>
                        <a:pt x="75956" y="1304"/>
                        <a:pt x="96911" y="22240"/>
                        <a:pt x="96911" y="480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08" name="Google Shape;108;p7"/>
                <p:cNvSpPr/>
                <p:nvPr/>
              </p:nvSpPr>
              <p:spPr>
                <a:xfrm>
                  <a:off x="5137170" y="2112518"/>
                  <a:ext cx="70103" cy="70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71" h="93503" extrusionOk="0">
                      <a:moveTo>
                        <a:pt x="96911" y="48183"/>
                      </a:moveTo>
                      <a:cubicBezTo>
                        <a:pt x="96911" y="74002"/>
                        <a:pt x="75956" y="94932"/>
                        <a:pt x="50175" y="94932"/>
                      </a:cubicBezTo>
                      <a:cubicBezTo>
                        <a:pt x="24330" y="94932"/>
                        <a:pt x="3439" y="74002"/>
                        <a:pt x="3439" y="48183"/>
                      </a:cubicBezTo>
                      <a:cubicBezTo>
                        <a:pt x="3439" y="22364"/>
                        <a:pt x="24330" y="1428"/>
                        <a:pt x="50175" y="1428"/>
                      </a:cubicBezTo>
                      <a:cubicBezTo>
                        <a:pt x="75956" y="1428"/>
                        <a:pt x="96911" y="22364"/>
                        <a:pt x="96911" y="4818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09" name="Google Shape;109;p7"/>
                <p:cNvSpPr/>
                <p:nvPr/>
              </p:nvSpPr>
              <p:spPr>
                <a:xfrm>
                  <a:off x="5312477" y="1925509"/>
                  <a:ext cx="70103" cy="70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71" h="93503" extrusionOk="0">
                      <a:moveTo>
                        <a:pt x="97028" y="48059"/>
                      </a:moveTo>
                      <a:cubicBezTo>
                        <a:pt x="97028" y="73878"/>
                        <a:pt x="76137" y="94807"/>
                        <a:pt x="50292" y="94807"/>
                      </a:cubicBezTo>
                      <a:cubicBezTo>
                        <a:pt x="24447" y="94807"/>
                        <a:pt x="3556" y="73878"/>
                        <a:pt x="3556" y="48059"/>
                      </a:cubicBezTo>
                      <a:cubicBezTo>
                        <a:pt x="3556" y="22240"/>
                        <a:pt x="24447" y="1304"/>
                        <a:pt x="50292" y="1304"/>
                      </a:cubicBezTo>
                      <a:cubicBezTo>
                        <a:pt x="76137" y="1304"/>
                        <a:pt x="97028" y="22240"/>
                        <a:pt x="97028" y="480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10" name="Google Shape;110;p7"/>
                <p:cNvSpPr/>
                <p:nvPr/>
              </p:nvSpPr>
              <p:spPr>
                <a:xfrm>
                  <a:off x="5312477" y="2112518"/>
                  <a:ext cx="70103" cy="70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71" h="93503" extrusionOk="0">
                      <a:moveTo>
                        <a:pt x="97028" y="48183"/>
                      </a:moveTo>
                      <a:cubicBezTo>
                        <a:pt x="97028" y="74002"/>
                        <a:pt x="76137" y="94932"/>
                        <a:pt x="50292" y="94932"/>
                      </a:cubicBezTo>
                      <a:cubicBezTo>
                        <a:pt x="24447" y="94932"/>
                        <a:pt x="3556" y="74002"/>
                        <a:pt x="3556" y="48183"/>
                      </a:cubicBezTo>
                      <a:cubicBezTo>
                        <a:pt x="3556" y="22364"/>
                        <a:pt x="24447" y="1428"/>
                        <a:pt x="50292" y="1428"/>
                      </a:cubicBezTo>
                      <a:cubicBezTo>
                        <a:pt x="76137" y="1428"/>
                        <a:pt x="97028" y="22364"/>
                        <a:pt x="97028" y="4818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11" name="Google Shape;111;p7"/>
                <p:cNvSpPr/>
                <p:nvPr/>
              </p:nvSpPr>
              <p:spPr>
                <a:xfrm>
                  <a:off x="5476117" y="1925509"/>
                  <a:ext cx="70104" cy="70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72" h="93503" extrusionOk="0">
                      <a:moveTo>
                        <a:pt x="97137" y="48059"/>
                      </a:moveTo>
                      <a:cubicBezTo>
                        <a:pt x="97137" y="73878"/>
                        <a:pt x="76182" y="94807"/>
                        <a:pt x="50400" y="94807"/>
                      </a:cubicBezTo>
                      <a:cubicBezTo>
                        <a:pt x="24556" y="94807"/>
                        <a:pt x="3664" y="73878"/>
                        <a:pt x="3664" y="48059"/>
                      </a:cubicBezTo>
                      <a:cubicBezTo>
                        <a:pt x="3664" y="22240"/>
                        <a:pt x="24556" y="1304"/>
                        <a:pt x="50400" y="1304"/>
                      </a:cubicBezTo>
                      <a:cubicBezTo>
                        <a:pt x="76182" y="1304"/>
                        <a:pt x="97137" y="22240"/>
                        <a:pt x="97137" y="480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12" name="Google Shape;112;p7"/>
                <p:cNvSpPr/>
                <p:nvPr/>
              </p:nvSpPr>
              <p:spPr>
                <a:xfrm>
                  <a:off x="5476117" y="2112518"/>
                  <a:ext cx="70104" cy="70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72" h="93503" extrusionOk="0">
                      <a:moveTo>
                        <a:pt x="97137" y="48183"/>
                      </a:moveTo>
                      <a:cubicBezTo>
                        <a:pt x="97137" y="74002"/>
                        <a:pt x="76182" y="94932"/>
                        <a:pt x="50400" y="94932"/>
                      </a:cubicBezTo>
                      <a:cubicBezTo>
                        <a:pt x="24556" y="94932"/>
                        <a:pt x="3664" y="74002"/>
                        <a:pt x="3664" y="48183"/>
                      </a:cubicBezTo>
                      <a:cubicBezTo>
                        <a:pt x="3664" y="22364"/>
                        <a:pt x="24556" y="1428"/>
                        <a:pt x="50400" y="1428"/>
                      </a:cubicBezTo>
                      <a:cubicBezTo>
                        <a:pt x="76182" y="1428"/>
                        <a:pt x="97137" y="22364"/>
                        <a:pt x="97137" y="4818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13" name="Google Shape;113;p7"/>
                <p:cNvSpPr/>
                <p:nvPr/>
              </p:nvSpPr>
              <p:spPr>
                <a:xfrm>
                  <a:off x="5651425" y="1925509"/>
                  <a:ext cx="70103" cy="70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71" h="93503" extrusionOk="0">
                      <a:moveTo>
                        <a:pt x="97253" y="48059"/>
                      </a:moveTo>
                      <a:cubicBezTo>
                        <a:pt x="97253" y="73878"/>
                        <a:pt x="76361" y="94807"/>
                        <a:pt x="50517" y="94807"/>
                      </a:cubicBezTo>
                      <a:cubicBezTo>
                        <a:pt x="24736" y="94807"/>
                        <a:pt x="3781" y="73878"/>
                        <a:pt x="3781" y="48059"/>
                      </a:cubicBezTo>
                      <a:cubicBezTo>
                        <a:pt x="3781" y="22240"/>
                        <a:pt x="24736" y="1304"/>
                        <a:pt x="50517" y="1304"/>
                      </a:cubicBezTo>
                      <a:cubicBezTo>
                        <a:pt x="76361" y="1304"/>
                        <a:pt x="97253" y="22240"/>
                        <a:pt x="97253" y="480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14" name="Google Shape;114;p7"/>
                <p:cNvSpPr/>
                <p:nvPr/>
              </p:nvSpPr>
              <p:spPr>
                <a:xfrm>
                  <a:off x="5651425" y="2112518"/>
                  <a:ext cx="70103" cy="70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71" h="93503" extrusionOk="0">
                      <a:moveTo>
                        <a:pt x="97253" y="48183"/>
                      </a:moveTo>
                      <a:cubicBezTo>
                        <a:pt x="97253" y="74002"/>
                        <a:pt x="76361" y="94932"/>
                        <a:pt x="50517" y="94932"/>
                      </a:cubicBezTo>
                      <a:cubicBezTo>
                        <a:pt x="24736" y="94932"/>
                        <a:pt x="3781" y="74002"/>
                        <a:pt x="3781" y="48183"/>
                      </a:cubicBezTo>
                      <a:cubicBezTo>
                        <a:pt x="3781" y="22364"/>
                        <a:pt x="24736" y="1428"/>
                        <a:pt x="50517" y="1428"/>
                      </a:cubicBezTo>
                      <a:cubicBezTo>
                        <a:pt x="76361" y="1428"/>
                        <a:pt x="97253" y="22364"/>
                        <a:pt x="97253" y="4818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</p:grpSp>
      </p:grpSp>
      <p:sp>
        <p:nvSpPr>
          <p:cNvPr id="115" name="Google Shape;115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 b="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6" name="Google Shape;116;p7"/>
          <p:cNvSpPr txBox="1"/>
          <p:nvPr>
            <p:ph type="subTitle" idx="1"/>
          </p:nvPr>
        </p:nvSpPr>
        <p:spPr>
          <a:xfrm>
            <a:off x="713225" y="1721600"/>
            <a:ext cx="4125600" cy="21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/>
          <p:nvPr>
            <p:ph type="title"/>
          </p:nvPr>
        </p:nvSpPr>
        <p:spPr>
          <a:xfrm>
            <a:off x="2158063" y="1646175"/>
            <a:ext cx="4827900" cy="18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 b="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"/>
          <p:cNvSpPr txBox="1"/>
          <p:nvPr>
            <p:ph type="title"/>
          </p:nvPr>
        </p:nvSpPr>
        <p:spPr>
          <a:xfrm>
            <a:off x="1829650" y="2360850"/>
            <a:ext cx="5484900" cy="10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800" b="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1" name="Google Shape;121;p9"/>
          <p:cNvSpPr txBox="1"/>
          <p:nvPr>
            <p:ph type="subTitle" idx="1"/>
          </p:nvPr>
        </p:nvSpPr>
        <p:spPr>
          <a:xfrm>
            <a:off x="1829736" y="3478775"/>
            <a:ext cx="5484900" cy="7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22" name="Google Shape;122;p9"/>
          <p:cNvGrpSpPr/>
          <p:nvPr/>
        </p:nvGrpSpPr>
        <p:grpSpPr>
          <a:xfrm>
            <a:off x="219773" y="155417"/>
            <a:ext cx="8704036" cy="4882799"/>
            <a:chOff x="219773" y="155417"/>
            <a:chExt cx="8704036" cy="4882799"/>
          </a:xfrm>
        </p:grpSpPr>
        <p:sp>
          <p:nvSpPr>
            <p:cNvPr id="123" name="Google Shape;123;p9"/>
            <p:cNvSpPr/>
            <p:nvPr/>
          </p:nvSpPr>
          <p:spPr>
            <a:xfrm>
              <a:off x="219773" y="4105750"/>
              <a:ext cx="322380" cy="322380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4" name="Google Shape;124;p9"/>
            <p:cNvSpPr/>
            <p:nvPr/>
          </p:nvSpPr>
          <p:spPr>
            <a:xfrm>
              <a:off x="860452" y="4390212"/>
              <a:ext cx="648004" cy="648004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125" name="Google Shape;125;p9"/>
            <p:cNvGrpSpPr/>
            <p:nvPr/>
          </p:nvGrpSpPr>
          <p:grpSpPr>
            <a:xfrm>
              <a:off x="7675170" y="155417"/>
              <a:ext cx="1248639" cy="1070179"/>
              <a:chOff x="7822623" y="155427"/>
              <a:chExt cx="1101481" cy="944053"/>
            </a:xfrm>
          </p:grpSpPr>
          <p:sp>
            <p:nvSpPr>
              <p:cNvPr id="126" name="Google Shape;126;p9"/>
              <p:cNvSpPr/>
              <p:nvPr/>
            </p:nvSpPr>
            <p:spPr>
              <a:xfrm>
                <a:off x="7822623" y="224901"/>
                <a:ext cx="158271" cy="158271"/>
              </a:xfrm>
              <a:custGeom>
                <a:avLst/>
                <a:gdLst/>
                <a:ahLst/>
                <a:cxnLst/>
                <a:rect l="l" t="t" r="r" b="b"/>
                <a:pathLst>
                  <a:path w="259461" h="259461" extrusionOk="0">
                    <a:moveTo>
                      <a:pt x="259461" y="87687"/>
                    </a:moveTo>
                    <a:lnTo>
                      <a:pt x="171774" y="87687"/>
                    </a:lnTo>
                    <a:lnTo>
                      <a:pt x="171774" y="0"/>
                    </a:lnTo>
                    <a:lnTo>
                      <a:pt x="87687" y="0"/>
                    </a:lnTo>
                    <a:lnTo>
                      <a:pt x="87687" y="87687"/>
                    </a:lnTo>
                    <a:lnTo>
                      <a:pt x="0" y="87687"/>
                    </a:lnTo>
                    <a:lnTo>
                      <a:pt x="0" y="171774"/>
                    </a:lnTo>
                    <a:lnTo>
                      <a:pt x="87687" y="171774"/>
                    </a:lnTo>
                    <a:lnTo>
                      <a:pt x="87687" y="259461"/>
                    </a:lnTo>
                    <a:lnTo>
                      <a:pt x="171774" y="259461"/>
                    </a:lnTo>
                    <a:lnTo>
                      <a:pt x="171774" y="171774"/>
                    </a:lnTo>
                    <a:lnTo>
                      <a:pt x="259461" y="17177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grpSp>
            <p:nvGrpSpPr>
              <p:cNvPr id="127" name="Google Shape;127;p9"/>
              <p:cNvGrpSpPr/>
              <p:nvPr/>
            </p:nvGrpSpPr>
            <p:grpSpPr>
              <a:xfrm>
                <a:off x="8290363" y="155427"/>
                <a:ext cx="633741" cy="944053"/>
                <a:chOff x="3824813" y="593365"/>
                <a:chExt cx="633741" cy="944053"/>
              </a:xfrm>
            </p:grpSpPr>
            <p:sp>
              <p:nvSpPr>
                <p:cNvPr id="128" name="Google Shape;128;p9"/>
                <p:cNvSpPr/>
                <p:nvPr/>
              </p:nvSpPr>
              <p:spPr>
                <a:xfrm>
                  <a:off x="4230877" y="593365"/>
                  <a:ext cx="227677" cy="227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461" h="259461" extrusionOk="0">
                      <a:moveTo>
                        <a:pt x="259461" y="87687"/>
                      </a:moveTo>
                      <a:lnTo>
                        <a:pt x="171774" y="87687"/>
                      </a:lnTo>
                      <a:lnTo>
                        <a:pt x="171774" y="0"/>
                      </a:lnTo>
                      <a:lnTo>
                        <a:pt x="87687" y="0"/>
                      </a:lnTo>
                      <a:lnTo>
                        <a:pt x="87687" y="87687"/>
                      </a:lnTo>
                      <a:lnTo>
                        <a:pt x="0" y="87687"/>
                      </a:lnTo>
                      <a:lnTo>
                        <a:pt x="0" y="171774"/>
                      </a:lnTo>
                      <a:lnTo>
                        <a:pt x="87687" y="171774"/>
                      </a:lnTo>
                      <a:lnTo>
                        <a:pt x="87687" y="259461"/>
                      </a:lnTo>
                      <a:lnTo>
                        <a:pt x="171774" y="259461"/>
                      </a:lnTo>
                      <a:lnTo>
                        <a:pt x="171774" y="171774"/>
                      </a:lnTo>
                      <a:lnTo>
                        <a:pt x="259461" y="171774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29" name="Google Shape;129;p9"/>
                <p:cNvSpPr/>
                <p:nvPr/>
              </p:nvSpPr>
              <p:spPr>
                <a:xfrm>
                  <a:off x="3824813" y="1131361"/>
                  <a:ext cx="406056" cy="406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461" h="259461" extrusionOk="0">
                      <a:moveTo>
                        <a:pt x="259461" y="87687"/>
                      </a:moveTo>
                      <a:lnTo>
                        <a:pt x="171774" y="87687"/>
                      </a:lnTo>
                      <a:lnTo>
                        <a:pt x="171774" y="0"/>
                      </a:lnTo>
                      <a:lnTo>
                        <a:pt x="87687" y="0"/>
                      </a:lnTo>
                      <a:lnTo>
                        <a:pt x="87687" y="87687"/>
                      </a:lnTo>
                      <a:lnTo>
                        <a:pt x="0" y="87687"/>
                      </a:lnTo>
                      <a:lnTo>
                        <a:pt x="0" y="171774"/>
                      </a:lnTo>
                      <a:lnTo>
                        <a:pt x="87687" y="171774"/>
                      </a:lnTo>
                      <a:lnTo>
                        <a:pt x="87687" y="259461"/>
                      </a:lnTo>
                      <a:lnTo>
                        <a:pt x="171774" y="259461"/>
                      </a:lnTo>
                      <a:lnTo>
                        <a:pt x="171774" y="171774"/>
                      </a:lnTo>
                      <a:lnTo>
                        <a:pt x="259461" y="17177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</p:grpSp>
      </p:grpSp>
      <p:grpSp>
        <p:nvGrpSpPr>
          <p:cNvPr id="130" name="Google Shape;130;p9"/>
          <p:cNvGrpSpPr/>
          <p:nvPr/>
        </p:nvGrpSpPr>
        <p:grpSpPr>
          <a:xfrm>
            <a:off x="-1152398" y="-476038"/>
            <a:ext cx="12770497" cy="8499962"/>
            <a:chOff x="-1152398" y="-476038"/>
            <a:chExt cx="12770497" cy="8499962"/>
          </a:xfrm>
        </p:grpSpPr>
        <p:grpSp>
          <p:nvGrpSpPr>
            <p:cNvPr id="131" name="Google Shape;131;p9"/>
            <p:cNvGrpSpPr/>
            <p:nvPr/>
          </p:nvGrpSpPr>
          <p:grpSpPr>
            <a:xfrm>
              <a:off x="6956945" y="3616608"/>
              <a:ext cx="4661154" cy="4407317"/>
              <a:chOff x="6993020" y="3470033"/>
              <a:chExt cx="4661154" cy="4407317"/>
            </a:xfrm>
          </p:grpSpPr>
          <p:sp>
            <p:nvSpPr>
              <p:cNvPr id="132" name="Google Shape;132;p9"/>
              <p:cNvSpPr/>
              <p:nvPr/>
            </p:nvSpPr>
            <p:spPr>
              <a:xfrm>
                <a:off x="7246857" y="3470033"/>
                <a:ext cx="4407317" cy="4407317"/>
              </a:xfrm>
              <a:custGeom>
                <a:avLst/>
                <a:gdLst/>
                <a:ahLst/>
                <a:cxnLst/>
                <a:rect l="l" t="t" r="r" b="b"/>
                <a:pathLst>
                  <a:path w="350901" h="350901" extrusionOk="0">
                    <a:moveTo>
                      <a:pt x="350901" y="175451"/>
                    </a:moveTo>
                    <a:cubicBezTo>
                      <a:pt x="350901" y="272349"/>
                      <a:pt x="272349" y="350901"/>
                      <a:pt x="175450" y="350901"/>
                    </a:cubicBezTo>
                    <a:cubicBezTo>
                      <a:pt x="78552" y="350901"/>
                      <a:pt x="0" y="272349"/>
                      <a:pt x="0" y="175451"/>
                    </a:cubicBezTo>
                    <a:cubicBezTo>
                      <a:pt x="0" y="78552"/>
                      <a:pt x="78552" y="0"/>
                      <a:pt x="175450" y="0"/>
                    </a:cubicBezTo>
                    <a:cubicBezTo>
                      <a:pt x="272349" y="0"/>
                      <a:pt x="350901" y="78552"/>
                      <a:pt x="350901" y="1754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grpSp>
            <p:nvGrpSpPr>
              <p:cNvPr id="133" name="Google Shape;133;p9"/>
              <p:cNvGrpSpPr/>
              <p:nvPr/>
            </p:nvGrpSpPr>
            <p:grpSpPr>
              <a:xfrm rot="5400000">
                <a:off x="7438330" y="3943139"/>
                <a:ext cx="389469" cy="1280088"/>
                <a:chOff x="72832" y="1247500"/>
                <a:chExt cx="347865" cy="1143344"/>
              </a:xfrm>
            </p:grpSpPr>
            <p:sp>
              <p:nvSpPr>
                <p:cNvPr id="134" name="Google Shape;134;p9"/>
                <p:cNvSpPr/>
                <p:nvPr/>
              </p:nvSpPr>
              <p:spPr>
                <a:xfrm>
                  <a:off x="72832" y="1247500"/>
                  <a:ext cx="99314" cy="99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72" h="93503" extrusionOk="0">
                      <a:moveTo>
                        <a:pt x="97137" y="47811"/>
                      </a:moveTo>
                      <a:cubicBezTo>
                        <a:pt x="97137" y="73631"/>
                        <a:pt x="76182" y="94567"/>
                        <a:pt x="50400" y="94567"/>
                      </a:cubicBezTo>
                      <a:cubicBezTo>
                        <a:pt x="24556" y="94567"/>
                        <a:pt x="3664" y="73631"/>
                        <a:pt x="3664" y="47811"/>
                      </a:cubicBezTo>
                      <a:cubicBezTo>
                        <a:pt x="3664" y="21992"/>
                        <a:pt x="24556" y="1063"/>
                        <a:pt x="50400" y="1063"/>
                      </a:cubicBezTo>
                      <a:cubicBezTo>
                        <a:pt x="76182" y="1063"/>
                        <a:pt x="97137" y="21992"/>
                        <a:pt x="97137" y="4781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35" name="Google Shape;135;p9"/>
                <p:cNvSpPr/>
                <p:nvPr/>
              </p:nvSpPr>
              <p:spPr>
                <a:xfrm>
                  <a:off x="72832" y="1512641"/>
                  <a:ext cx="99314" cy="99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72" h="93503" extrusionOk="0">
                      <a:moveTo>
                        <a:pt x="97137" y="47936"/>
                      </a:moveTo>
                      <a:cubicBezTo>
                        <a:pt x="97137" y="73755"/>
                        <a:pt x="76182" y="94691"/>
                        <a:pt x="50400" y="94691"/>
                      </a:cubicBezTo>
                      <a:cubicBezTo>
                        <a:pt x="24556" y="94691"/>
                        <a:pt x="3664" y="73755"/>
                        <a:pt x="3664" y="47936"/>
                      </a:cubicBezTo>
                      <a:cubicBezTo>
                        <a:pt x="3664" y="22117"/>
                        <a:pt x="24556" y="1187"/>
                        <a:pt x="50400" y="1187"/>
                      </a:cubicBezTo>
                      <a:cubicBezTo>
                        <a:pt x="76182" y="1187"/>
                        <a:pt x="97137" y="22117"/>
                        <a:pt x="97137" y="4793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36" name="Google Shape;136;p9"/>
                <p:cNvSpPr/>
                <p:nvPr/>
              </p:nvSpPr>
              <p:spPr>
                <a:xfrm>
                  <a:off x="321384" y="1512650"/>
                  <a:ext cx="99313" cy="99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71" h="93503" extrusionOk="0">
                      <a:moveTo>
                        <a:pt x="97253" y="47811"/>
                      </a:moveTo>
                      <a:cubicBezTo>
                        <a:pt x="97253" y="73631"/>
                        <a:pt x="76361" y="94567"/>
                        <a:pt x="50517" y="94567"/>
                      </a:cubicBezTo>
                      <a:cubicBezTo>
                        <a:pt x="24736" y="94567"/>
                        <a:pt x="3781" y="73631"/>
                        <a:pt x="3781" y="47811"/>
                      </a:cubicBezTo>
                      <a:cubicBezTo>
                        <a:pt x="3781" y="21992"/>
                        <a:pt x="24736" y="1063"/>
                        <a:pt x="50517" y="1063"/>
                      </a:cubicBezTo>
                      <a:cubicBezTo>
                        <a:pt x="76361" y="1063"/>
                        <a:pt x="97253" y="21992"/>
                        <a:pt x="97253" y="4781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37" name="Google Shape;137;p9"/>
                <p:cNvSpPr/>
                <p:nvPr/>
              </p:nvSpPr>
              <p:spPr>
                <a:xfrm>
                  <a:off x="321384" y="1777791"/>
                  <a:ext cx="99313" cy="99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71" h="93503" extrusionOk="0">
                      <a:moveTo>
                        <a:pt x="97253" y="47936"/>
                      </a:moveTo>
                      <a:cubicBezTo>
                        <a:pt x="97253" y="73755"/>
                        <a:pt x="76361" y="94691"/>
                        <a:pt x="50517" y="94691"/>
                      </a:cubicBezTo>
                      <a:cubicBezTo>
                        <a:pt x="24736" y="94691"/>
                        <a:pt x="3781" y="73755"/>
                        <a:pt x="3781" y="47936"/>
                      </a:cubicBezTo>
                      <a:cubicBezTo>
                        <a:pt x="3781" y="22117"/>
                        <a:pt x="24736" y="1187"/>
                        <a:pt x="50517" y="1187"/>
                      </a:cubicBezTo>
                      <a:cubicBezTo>
                        <a:pt x="76361" y="1187"/>
                        <a:pt x="97253" y="22117"/>
                        <a:pt x="97253" y="4793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38" name="Google Shape;138;p9"/>
                <p:cNvSpPr/>
                <p:nvPr/>
              </p:nvSpPr>
              <p:spPr>
                <a:xfrm>
                  <a:off x="72832" y="1761206"/>
                  <a:ext cx="99314" cy="99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72" h="93503" extrusionOk="0">
                      <a:moveTo>
                        <a:pt x="97137" y="48059"/>
                      </a:moveTo>
                      <a:cubicBezTo>
                        <a:pt x="97137" y="73878"/>
                        <a:pt x="76182" y="94807"/>
                        <a:pt x="50400" y="94807"/>
                      </a:cubicBezTo>
                      <a:cubicBezTo>
                        <a:pt x="24556" y="94807"/>
                        <a:pt x="3664" y="73878"/>
                        <a:pt x="3664" y="48059"/>
                      </a:cubicBezTo>
                      <a:cubicBezTo>
                        <a:pt x="3664" y="22240"/>
                        <a:pt x="24556" y="1304"/>
                        <a:pt x="50400" y="1304"/>
                      </a:cubicBezTo>
                      <a:cubicBezTo>
                        <a:pt x="76182" y="1304"/>
                        <a:pt x="97137" y="22240"/>
                        <a:pt x="97137" y="480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39" name="Google Shape;139;p9"/>
                <p:cNvSpPr/>
                <p:nvPr/>
              </p:nvSpPr>
              <p:spPr>
                <a:xfrm>
                  <a:off x="72832" y="2026347"/>
                  <a:ext cx="99314" cy="99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72" h="93503" extrusionOk="0">
                      <a:moveTo>
                        <a:pt x="97137" y="48183"/>
                      </a:moveTo>
                      <a:cubicBezTo>
                        <a:pt x="97137" y="74002"/>
                        <a:pt x="76182" y="94932"/>
                        <a:pt x="50400" y="94932"/>
                      </a:cubicBezTo>
                      <a:cubicBezTo>
                        <a:pt x="24556" y="94932"/>
                        <a:pt x="3664" y="74002"/>
                        <a:pt x="3664" y="48183"/>
                      </a:cubicBezTo>
                      <a:cubicBezTo>
                        <a:pt x="3664" y="22364"/>
                        <a:pt x="24556" y="1428"/>
                        <a:pt x="50400" y="1428"/>
                      </a:cubicBezTo>
                      <a:cubicBezTo>
                        <a:pt x="76182" y="1428"/>
                        <a:pt x="97137" y="22364"/>
                        <a:pt x="97137" y="4818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40" name="Google Shape;140;p9"/>
                <p:cNvSpPr/>
                <p:nvPr/>
              </p:nvSpPr>
              <p:spPr>
                <a:xfrm>
                  <a:off x="321384" y="2026356"/>
                  <a:ext cx="99313" cy="99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71" h="93503" extrusionOk="0">
                      <a:moveTo>
                        <a:pt x="97253" y="48059"/>
                      </a:moveTo>
                      <a:cubicBezTo>
                        <a:pt x="97253" y="73878"/>
                        <a:pt x="76361" y="94807"/>
                        <a:pt x="50517" y="94807"/>
                      </a:cubicBezTo>
                      <a:cubicBezTo>
                        <a:pt x="24736" y="94807"/>
                        <a:pt x="3781" y="73878"/>
                        <a:pt x="3781" y="48059"/>
                      </a:cubicBezTo>
                      <a:cubicBezTo>
                        <a:pt x="3781" y="22240"/>
                        <a:pt x="24736" y="1304"/>
                        <a:pt x="50517" y="1304"/>
                      </a:cubicBezTo>
                      <a:cubicBezTo>
                        <a:pt x="76361" y="1304"/>
                        <a:pt x="97253" y="22240"/>
                        <a:pt x="97253" y="480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41" name="Google Shape;141;p9"/>
                <p:cNvSpPr/>
                <p:nvPr/>
              </p:nvSpPr>
              <p:spPr>
                <a:xfrm>
                  <a:off x="321384" y="2291497"/>
                  <a:ext cx="99313" cy="99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71" h="93503" extrusionOk="0">
                      <a:moveTo>
                        <a:pt x="97253" y="48183"/>
                      </a:moveTo>
                      <a:cubicBezTo>
                        <a:pt x="97253" y="74002"/>
                        <a:pt x="76361" y="94932"/>
                        <a:pt x="50517" y="94932"/>
                      </a:cubicBezTo>
                      <a:cubicBezTo>
                        <a:pt x="24736" y="94932"/>
                        <a:pt x="3781" y="74002"/>
                        <a:pt x="3781" y="48183"/>
                      </a:cubicBezTo>
                      <a:cubicBezTo>
                        <a:pt x="3781" y="22364"/>
                        <a:pt x="24736" y="1428"/>
                        <a:pt x="50517" y="1428"/>
                      </a:cubicBezTo>
                      <a:cubicBezTo>
                        <a:pt x="76361" y="1428"/>
                        <a:pt x="97253" y="22364"/>
                        <a:pt x="97253" y="4818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</p:grpSp>
        <p:sp>
          <p:nvSpPr>
            <p:cNvPr id="142" name="Google Shape;142;p9"/>
            <p:cNvSpPr/>
            <p:nvPr/>
          </p:nvSpPr>
          <p:spPr>
            <a:xfrm>
              <a:off x="-1152398" y="-476038"/>
              <a:ext cx="2265943" cy="2265943"/>
            </a:xfrm>
            <a:custGeom>
              <a:avLst/>
              <a:gdLst/>
              <a:ahLst/>
              <a:cxnLst/>
              <a:rect l="l" t="t" r="r" b="b"/>
              <a:pathLst>
                <a:path w="350901" h="350901" extrusionOk="0">
                  <a:moveTo>
                    <a:pt x="350901" y="175451"/>
                  </a:moveTo>
                  <a:cubicBezTo>
                    <a:pt x="350901" y="272349"/>
                    <a:pt x="272349" y="350901"/>
                    <a:pt x="175450" y="350901"/>
                  </a:cubicBezTo>
                  <a:cubicBezTo>
                    <a:pt x="78552" y="350901"/>
                    <a:pt x="0" y="272349"/>
                    <a:pt x="0" y="175451"/>
                  </a:cubicBezTo>
                  <a:cubicBezTo>
                    <a:pt x="0" y="78552"/>
                    <a:pt x="78552" y="0"/>
                    <a:pt x="175450" y="0"/>
                  </a:cubicBezTo>
                  <a:cubicBezTo>
                    <a:pt x="272349" y="0"/>
                    <a:pt x="350901" y="78552"/>
                    <a:pt x="350901" y="175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0"/>
          <p:cNvSpPr/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5" name="Google Shape;145;p10"/>
          <p:cNvSpPr txBox="1"/>
          <p:nvPr>
            <p:ph type="title"/>
          </p:nvPr>
        </p:nvSpPr>
        <p:spPr>
          <a:xfrm>
            <a:off x="902850" y="3930500"/>
            <a:ext cx="7338300" cy="6735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0"/>
          <p:cNvSpPr txBox="1"/>
          <p:nvPr>
            <p:ph type="subTitle" idx="1"/>
          </p:nvPr>
        </p:nvSpPr>
        <p:spPr>
          <a:xfrm>
            <a:off x="2662868" y="3076075"/>
            <a:ext cx="43938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240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A Smart Solution for Modern Healthcare</a:t>
            </a:r>
            <a:endParaRPr lang="en-US" dirty="0">
              <a:solidFill>
                <a:srgbClr val="000240"/>
              </a:soli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474" name="Google Shape;474;p30"/>
          <p:cNvSpPr/>
          <p:nvPr/>
        </p:nvSpPr>
        <p:spPr>
          <a:xfrm rot="-2700000">
            <a:off x="4988208" y="-3126068"/>
            <a:ext cx="6691636" cy="6691636"/>
          </a:xfrm>
          <a:custGeom>
            <a:avLst/>
            <a:gdLst/>
            <a:ahLst/>
            <a:cxnLst/>
            <a:rect l="l" t="t" r="r" b="b"/>
            <a:pathLst>
              <a:path w="459500" h="459500" extrusionOk="0">
                <a:moveTo>
                  <a:pt x="459501" y="229750"/>
                </a:moveTo>
                <a:cubicBezTo>
                  <a:pt x="459501" y="356638"/>
                  <a:pt x="356638" y="459501"/>
                  <a:pt x="229750" y="459501"/>
                </a:cubicBezTo>
                <a:cubicBezTo>
                  <a:pt x="102863" y="459501"/>
                  <a:pt x="0" y="356638"/>
                  <a:pt x="0" y="229750"/>
                </a:cubicBezTo>
                <a:cubicBezTo>
                  <a:pt x="0" y="102863"/>
                  <a:pt x="102863" y="0"/>
                  <a:pt x="229750" y="0"/>
                </a:cubicBezTo>
                <a:cubicBezTo>
                  <a:pt x="356638" y="0"/>
                  <a:pt x="459501" y="102863"/>
                  <a:pt x="459501" y="22975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19" name="Google Shape;519;p30"/>
          <p:cNvSpPr/>
          <p:nvPr/>
        </p:nvSpPr>
        <p:spPr>
          <a:xfrm rot="-2700000">
            <a:off x="527325" y="4254765"/>
            <a:ext cx="2228921" cy="2228921"/>
          </a:xfrm>
          <a:custGeom>
            <a:avLst/>
            <a:gdLst/>
            <a:ahLst/>
            <a:cxnLst/>
            <a:rect l="l" t="t" r="r" b="b"/>
            <a:pathLst>
              <a:path w="459500" h="459500" extrusionOk="0">
                <a:moveTo>
                  <a:pt x="459501" y="229750"/>
                </a:moveTo>
                <a:cubicBezTo>
                  <a:pt x="459501" y="356638"/>
                  <a:pt x="356638" y="459501"/>
                  <a:pt x="229750" y="459501"/>
                </a:cubicBezTo>
                <a:cubicBezTo>
                  <a:pt x="102863" y="459501"/>
                  <a:pt x="0" y="356638"/>
                  <a:pt x="0" y="229750"/>
                </a:cubicBezTo>
                <a:cubicBezTo>
                  <a:pt x="0" y="102863"/>
                  <a:pt x="102863" y="0"/>
                  <a:pt x="229750" y="0"/>
                </a:cubicBezTo>
                <a:cubicBezTo>
                  <a:pt x="356638" y="0"/>
                  <a:pt x="459501" y="102863"/>
                  <a:pt x="459501" y="22975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520" name="Google Shape;520;p30"/>
          <p:cNvGrpSpPr/>
          <p:nvPr/>
        </p:nvGrpSpPr>
        <p:grpSpPr>
          <a:xfrm>
            <a:off x="276538" y="4265936"/>
            <a:ext cx="537900" cy="519860"/>
            <a:chOff x="276538" y="4265936"/>
            <a:chExt cx="537900" cy="519860"/>
          </a:xfrm>
        </p:grpSpPr>
        <p:sp>
          <p:nvSpPr>
            <p:cNvPr id="521" name="Google Shape;521;p30"/>
            <p:cNvSpPr/>
            <p:nvPr/>
          </p:nvSpPr>
          <p:spPr>
            <a:xfrm rot="10800000">
              <a:off x="620490" y="4591849"/>
              <a:ext cx="193947" cy="193947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2" name="Google Shape;522;p30"/>
            <p:cNvSpPr/>
            <p:nvPr/>
          </p:nvSpPr>
          <p:spPr>
            <a:xfrm rot="10800000">
              <a:off x="276538" y="4265936"/>
              <a:ext cx="267245" cy="267245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473" name="Google Shape;473;p30"/>
          <p:cNvSpPr txBox="1"/>
          <p:nvPr>
            <p:ph type="ctrTitle"/>
          </p:nvPr>
        </p:nvSpPr>
        <p:spPr>
          <a:xfrm>
            <a:off x="1259840" y="1348105"/>
            <a:ext cx="6842760" cy="18040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accent4"/>
                </a:solidFill>
              </a:rPr>
              <a:t>MEDLINK</a:t>
            </a:r>
            <a:br>
              <a:rPr lang="en-US" altLang="en-GB">
                <a:latin typeface="Poppins SemiBold" panose="00000700000000000000" charset="0"/>
                <a:cs typeface="Poppins SemiBold" panose="00000700000000000000" charset="0"/>
              </a:rPr>
            </a:br>
            <a:r>
              <a:rPr lang="en-US" altLang="en-GB" sz="3600">
                <a:solidFill>
                  <a:srgbClr val="000240"/>
                </a:solidFill>
                <a:latin typeface="Poppins SemiBold" panose="00000700000000000000" charset="0"/>
                <a:cs typeface="Poppins SemiBold" panose="00000700000000000000" charset="0"/>
              </a:rPr>
              <a:t>HOSPITAL MANAGEMENT SYSTEM</a:t>
            </a:r>
            <a:endParaRPr lang="en-US" altLang="en-GB" sz="3600">
              <a:solidFill>
                <a:srgbClr val="000240"/>
              </a:solidFill>
              <a:latin typeface="Poppins SemiBold" panose="00000700000000000000" charset="0"/>
              <a:cs typeface="Poppins SemiBold" panose="00000700000000000000" charset="0"/>
            </a:endParaRPr>
          </a:p>
        </p:txBody>
      </p:sp>
      <p:sp>
        <p:nvSpPr>
          <p:cNvPr id="3" name="Google Shape;518;p30"/>
          <p:cNvSpPr/>
          <p:nvPr/>
        </p:nvSpPr>
        <p:spPr>
          <a:xfrm rot="10800000">
            <a:off x="5812500" y="482975"/>
            <a:ext cx="406705" cy="406705"/>
          </a:xfrm>
          <a:custGeom>
            <a:avLst/>
            <a:gdLst/>
            <a:ahLst/>
            <a:cxnLst/>
            <a:rect l="l" t="t" r="r" b="b"/>
            <a:pathLst>
              <a:path w="259461" h="259461" extrusionOk="0">
                <a:moveTo>
                  <a:pt x="259461" y="87687"/>
                </a:moveTo>
                <a:lnTo>
                  <a:pt x="171774" y="87687"/>
                </a:lnTo>
                <a:lnTo>
                  <a:pt x="171774" y="0"/>
                </a:lnTo>
                <a:lnTo>
                  <a:pt x="87687" y="0"/>
                </a:lnTo>
                <a:lnTo>
                  <a:pt x="87687" y="87687"/>
                </a:lnTo>
                <a:lnTo>
                  <a:pt x="0" y="87687"/>
                </a:lnTo>
                <a:lnTo>
                  <a:pt x="0" y="171774"/>
                </a:lnTo>
                <a:lnTo>
                  <a:pt x="87687" y="171774"/>
                </a:lnTo>
                <a:lnTo>
                  <a:pt x="87687" y="259461"/>
                </a:lnTo>
                <a:lnTo>
                  <a:pt x="171774" y="259461"/>
                </a:lnTo>
                <a:lnTo>
                  <a:pt x="171774" y="171774"/>
                </a:lnTo>
                <a:lnTo>
                  <a:pt x="259461" y="1717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Google Shape;517;p30"/>
          <p:cNvSpPr/>
          <p:nvPr/>
        </p:nvSpPr>
        <p:spPr>
          <a:xfrm rot="10800000">
            <a:off x="5609251" y="1138317"/>
            <a:ext cx="265299" cy="265299"/>
          </a:xfrm>
          <a:custGeom>
            <a:avLst/>
            <a:gdLst/>
            <a:ahLst/>
            <a:cxnLst/>
            <a:rect l="l" t="t" r="r" b="b"/>
            <a:pathLst>
              <a:path w="259461" h="259461" extrusionOk="0">
                <a:moveTo>
                  <a:pt x="259461" y="87687"/>
                </a:moveTo>
                <a:lnTo>
                  <a:pt x="171774" y="87687"/>
                </a:lnTo>
                <a:lnTo>
                  <a:pt x="171774" y="0"/>
                </a:lnTo>
                <a:lnTo>
                  <a:pt x="87687" y="0"/>
                </a:lnTo>
                <a:lnTo>
                  <a:pt x="87687" y="87687"/>
                </a:lnTo>
                <a:lnTo>
                  <a:pt x="0" y="87687"/>
                </a:lnTo>
                <a:lnTo>
                  <a:pt x="0" y="171774"/>
                </a:lnTo>
                <a:lnTo>
                  <a:pt x="87687" y="171774"/>
                </a:lnTo>
                <a:lnTo>
                  <a:pt x="87687" y="259461"/>
                </a:lnTo>
                <a:lnTo>
                  <a:pt x="171774" y="259461"/>
                </a:lnTo>
                <a:lnTo>
                  <a:pt x="171774" y="171774"/>
                </a:lnTo>
                <a:lnTo>
                  <a:pt x="259461" y="17177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473" grpId="0"/>
      <p:bldP spid="473" grpId="1"/>
      <p:bldP spid="472" grpId="0" build="p"/>
      <p:bldP spid="472" grpI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43;p56"/>
          <p:cNvSpPr/>
          <p:nvPr/>
        </p:nvSpPr>
        <p:spPr>
          <a:xfrm>
            <a:off x="3564890" y="1203325"/>
            <a:ext cx="2051685" cy="1929765"/>
          </a:xfrm>
          <a:custGeom>
            <a:avLst/>
            <a:gdLst/>
            <a:ahLst/>
            <a:cxnLst/>
            <a:rect l="l" t="t" r="r" b="b"/>
            <a:pathLst>
              <a:path w="459500" h="459500" extrusionOk="0">
                <a:moveTo>
                  <a:pt x="459501" y="229750"/>
                </a:moveTo>
                <a:cubicBezTo>
                  <a:pt x="459501" y="356638"/>
                  <a:pt x="356638" y="459501"/>
                  <a:pt x="229750" y="459501"/>
                </a:cubicBezTo>
                <a:cubicBezTo>
                  <a:pt x="102863" y="459501"/>
                  <a:pt x="0" y="356638"/>
                  <a:pt x="0" y="229750"/>
                </a:cubicBezTo>
                <a:cubicBezTo>
                  <a:pt x="0" y="102863"/>
                  <a:pt x="102863" y="0"/>
                  <a:pt x="229750" y="0"/>
                </a:cubicBezTo>
                <a:cubicBezTo>
                  <a:pt x="356638" y="0"/>
                  <a:pt x="459501" y="102863"/>
                  <a:pt x="459501" y="229750"/>
                </a:cubicBezTo>
                <a:close/>
              </a:path>
            </a:pathLst>
          </a:custGeom>
          <a:blipFill rotWithShape="1">
            <a:blip r:embed="rId1"/>
            <a:stretch>
              <a:fillRect t="-15000" b="-2000"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46" name="Google Shape;1446;p56"/>
          <p:cNvSpPr txBox="1"/>
          <p:nvPr>
            <p:ph type="subTitle" idx="4"/>
          </p:nvPr>
        </p:nvSpPr>
        <p:spPr>
          <a:xfrm>
            <a:off x="3337560" y="3134360"/>
            <a:ext cx="2505710" cy="6623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Praise Joshua</a:t>
            </a:r>
            <a:endParaRPr lang="en-US" altLang="en-GB"/>
          </a:p>
        </p:txBody>
      </p:sp>
      <p:sp>
        <p:nvSpPr>
          <p:cNvPr id="1447" name="Google Shape;1447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O</a:t>
            </a:r>
            <a:r>
              <a:rPr lang="en-GB" sz="3000"/>
              <a:t>ur team</a:t>
            </a:r>
            <a:endParaRPr sz="3000"/>
          </a:p>
        </p:txBody>
      </p:sp>
      <p:sp>
        <p:nvSpPr>
          <p:cNvPr id="1448" name="Google Shape;1448;p56"/>
          <p:cNvSpPr txBox="1"/>
          <p:nvPr>
            <p:ph type="subTitle" idx="1"/>
          </p:nvPr>
        </p:nvSpPr>
        <p:spPr>
          <a:xfrm>
            <a:off x="3278514" y="372634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Founder</a:t>
            </a:r>
            <a:endParaRPr lang="en-US" alt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AI/Backend</a:t>
            </a:r>
            <a:endParaRPr lang="en-US" altLang="en-GB"/>
          </a:p>
        </p:txBody>
      </p:sp>
      <p:sp>
        <p:nvSpPr>
          <p:cNvPr id="1449" name="Google Shape;1449;p56"/>
          <p:cNvSpPr txBox="1"/>
          <p:nvPr>
            <p:ph type="subTitle" idx="2"/>
          </p:nvPr>
        </p:nvSpPr>
        <p:spPr>
          <a:xfrm>
            <a:off x="793851" y="372634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Co-Founder</a:t>
            </a:r>
            <a:endParaRPr lang="en-US" alt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Backend</a:t>
            </a:r>
            <a:endParaRPr lang="en-US" altLang="en-GB"/>
          </a:p>
        </p:txBody>
      </p:sp>
      <p:sp>
        <p:nvSpPr>
          <p:cNvPr id="2" name="Google Shape;1448;p56"/>
          <p:cNvSpPr txBox="1"/>
          <p:nvPr/>
        </p:nvSpPr>
        <p:spPr>
          <a:xfrm>
            <a:off x="5654684" y="3723809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Co-Founder</a:t>
            </a:r>
            <a:endParaRPr lang="en-US" alt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UI/UX Designer</a:t>
            </a:r>
            <a:endParaRPr lang="en-US" altLang="en-GB"/>
          </a:p>
        </p:txBody>
      </p:sp>
      <p:sp>
        <p:nvSpPr>
          <p:cNvPr id="6" name="Google Shape;1446;p56"/>
          <p:cNvSpPr txBox="1"/>
          <p:nvPr/>
        </p:nvSpPr>
        <p:spPr>
          <a:xfrm>
            <a:off x="755650" y="3206115"/>
            <a:ext cx="2505710" cy="66230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Adrian Immanuel Egbuna</a:t>
            </a:r>
            <a:endParaRPr lang="en-US" altLang="en-GB"/>
          </a:p>
        </p:txBody>
      </p:sp>
      <p:sp>
        <p:nvSpPr>
          <p:cNvPr id="7" name="Google Shape;1446;p56"/>
          <p:cNvSpPr txBox="1"/>
          <p:nvPr/>
        </p:nvSpPr>
        <p:spPr>
          <a:xfrm>
            <a:off x="5784215" y="3206115"/>
            <a:ext cx="2505710" cy="66230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Francis Olisemeke Olie</a:t>
            </a:r>
            <a:endParaRPr lang="en-US" altLang="en-GB"/>
          </a:p>
        </p:txBody>
      </p:sp>
      <p:sp>
        <p:nvSpPr>
          <p:cNvPr id="3" name="Google Shape;1443;p56"/>
          <p:cNvSpPr/>
          <p:nvPr/>
        </p:nvSpPr>
        <p:spPr>
          <a:xfrm>
            <a:off x="1042988" y="1027430"/>
            <a:ext cx="2051685" cy="2051685"/>
          </a:xfrm>
          <a:custGeom>
            <a:avLst/>
            <a:gdLst/>
            <a:ahLst/>
            <a:cxnLst/>
            <a:rect l="l" t="t" r="r" b="b"/>
            <a:pathLst>
              <a:path w="459500" h="459500" extrusionOk="0">
                <a:moveTo>
                  <a:pt x="459501" y="229750"/>
                </a:moveTo>
                <a:cubicBezTo>
                  <a:pt x="459501" y="356638"/>
                  <a:pt x="356638" y="459501"/>
                  <a:pt x="229750" y="459501"/>
                </a:cubicBezTo>
                <a:cubicBezTo>
                  <a:pt x="102863" y="459501"/>
                  <a:pt x="0" y="356638"/>
                  <a:pt x="0" y="229750"/>
                </a:cubicBezTo>
                <a:cubicBezTo>
                  <a:pt x="0" y="102863"/>
                  <a:pt x="102863" y="0"/>
                  <a:pt x="229750" y="0"/>
                </a:cubicBezTo>
                <a:cubicBezTo>
                  <a:pt x="356638" y="0"/>
                  <a:pt x="459501" y="102863"/>
                  <a:pt x="459501" y="229750"/>
                </a:cubicBez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" name="Google Shape;1443;p56"/>
          <p:cNvSpPr/>
          <p:nvPr/>
        </p:nvSpPr>
        <p:spPr>
          <a:xfrm rot="5400000">
            <a:off x="6004243" y="1131570"/>
            <a:ext cx="2051685" cy="2051685"/>
          </a:xfrm>
          <a:custGeom>
            <a:avLst/>
            <a:gdLst/>
            <a:ahLst/>
            <a:cxnLst/>
            <a:rect l="l" t="t" r="r" b="b"/>
            <a:pathLst>
              <a:path w="459500" h="459500" extrusionOk="0">
                <a:moveTo>
                  <a:pt x="459501" y="229750"/>
                </a:moveTo>
                <a:cubicBezTo>
                  <a:pt x="459501" y="356638"/>
                  <a:pt x="356638" y="459501"/>
                  <a:pt x="229750" y="459501"/>
                </a:cubicBezTo>
                <a:cubicBezTo>
                  <a:pt x="102863" y="459501"/>
                  <a:pt x="0" y="356638"/>
                  <a:pt x="0" y="229750"/>
                </a:cubicBezTo>
                <a:cubicBezTo>
                  <a:pt x="0" y="102863"/>
                  <a:pt x="102863" y="0"/>
                  <a:pt x="229750" y="0"/>
                </a:cubicBezTo>
                <a:cubicBezTo>
                  <a:pt x="356638" y="0"/>
                  <a:pt x="459501" y="102863"/>
                  <a:pt x="459501" y="229750"/>
                </a:cubicBezTo>
                <a:close/>
              </a:path>
            </a:pathLst>
          </a:custGeom>
          <a:blipFill rotWithShape="1">
            <a:blip r:embed="rId3"/>
            <a:stretch>
              <a:fillRect l="-5000" r="-40000"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5" grpId="0" animBg="1"/>
      <p:bldP spid="1446" grpId="0" build="p"/>
      <p:bldP spid="1447" grpId="0"/>
      <p:bldP spid="1448" grpId="0" build="p"/>
      <p:bldP spid="1449" grpId="0" build="p"/>
      <p:bldP spid="2" grpId="0"/>
      <p:bldP spid="6" grpId="0"/>
      <p:bldP spid="7" grpId="0"/>
      <p:bldP spid="3" grpId="0" animBg="1"/>
      <p:bldP spid="4" grpId="0" animBg="1"/>
      <p:bldP spid="5" grpId="1" animBg="1"/>
      <p:bldP spid="1446" grpId="1" build="p"/>
      <p:bldP spid="1447" grpId="1"/>
      <p:bldP spid="1448" grpId="1" build="p"/>
      <p:bldP spid="1449" grpId="1" build="p"/>
      <p:bldP spid="2" grpId="1"/>
      <p:bldP spid="6" grpId="1"/>
      <p:bldP spid="7" grpId="1"/>
      <p:bldP spid="3" grpId="1" animBg="1"/>
      <p:bldP spid="4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42"/>
          <p:cNvSpPr txBox="1"/>
          <p:nvPr>
            <p:ph type="subTitle" idx="1"/>
          </p:nvPr>
        </p:nvSpPr>
        <p:spPr>
          <a:xfrm>
            <a:off x="3345180" y="987425"/>
            <a:ext cx="5012690" cy="24745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6600" b="1">
                <a:latin typeface="Poppins ExtraBold" panose="00000900000000000000" charset="0"/>
                <a:cs typeface="Poppins ExtraBold" panose="00000900000000000000" charset="0"/>
                <a:sym typeface="+mn-ea"/>
              </a:rPr>
              <a:t>Thank</a:t>
            </a:r>
            <a:endParaRPr lang="en-US" altLang="en-US" sz="6600" b="1">
              <a:latin typeface="Poppins ExtraBold" panose="00000900000000000000" charset="0"/>
              <a:cs typeface="Poppins ExtraBold" panose="00000900000000000000" charset="0"/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6600" b="1">
                <a:latin typeface="Poppins ExtraBold" panose="00000900000000000000" charset="0"/>
                <a:cs typeface="Poppins ExtraBold" panose="00000900000000000000" charset="0"/>
                <a:sym typeface="+mn-ea"/>
              </a:rPr>
              <a:t>You</a:t>
            </a:r>
            <a:endParaRPr lang="en-US" altLang="en-US" sz="6600" b="1">
              <a:latin typeface="Poppins ExtraBold" panose="00000900000000000000" charset="0"/>
              <a:cs typeface="Poppins ExtraBold" panose="00000900000000000000" charset="0"/>
              <a:sym typeface="+mn-ea"/>
            </a:endParaRPr>
          </a:p>
        </p:txBody>
      </p:sp>
      <p:sp>
        <p:nvSpPr>
          <p:cNvPr id="1030" name="Google Shape;1030;p42"/>
          <p:cNvSpPr/>
          <p:nvPr/>
        </p:nvSpPr>
        <p:spPr>
          <a:xfrm rot="10800000" flipH="1">
            <a:off x="7914225" y="497534"/>
            <a:ext cx="295137" cy="295137"/>
          </a:xfrm>
          <a:custGeom>
            <a:avLst/>
            <a:gdLst/>
            <a:ahLst/>
            <a:cxnLst/>
            <a:rect l="l" t="t" r="r" b="b"/>
            <a:pathLst>
              <a:path w="259461" h="259461" extrusionOk="0">
                <a:moveTo>
                  <a:pt x="259461" y="87687"/>
                </a:moveTo>
                <a:lnTo>
                  <a:pt x="171774" y="87687"/>
                </a:lnTo>
                <a:lnTo>
                  <a:pt x="171774" y="0"/>
                </a:lnTo>
                <a:lnTo>
                  <a:pt x="87687" y="0"/>
                </a:lnTo>
                <a:lnTo>
                  <a:pt x="87687" y="87687"/>
                </a:lnTo>
                <a:lnTo>
                  <a:pt x="0" y="87687"/>
                </a:lnTo>
                <a:lnTo>
                  <a:pt x="0" y="171774"/>
                </a:lnTo>
                <a:lnTo>
                  <a:pt x="87687" y="171774"/>
                </a:lnTo>
                <a:lnTo>
                  <a:pt x="87687" y="259461"/>
                </a:lnTo>
                <a:lnTo>
                  <a:pt x="171774" y="259461"/>
                </a:lnTo>
                <a:lnTo>
                  <a:pt x="171774" y="171774"/>
                </a:lnTo>
                <a:lnTo>
                  <a:pt x="259461" y="171774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00" name="Google Shape;1200;p46"/>
          <p:cNvGrpSpPr/>
          <p:nvPr/>
        </p:nvGrpSpPr>
        <p:grpSpPr>
          <a:xfrm>
            <a:off x="359772" y="176387"/>
            <a:ext cx="3768374" cy="4967106"/>
            <a:chOff x="359772" y="176387"/>
            <a:chExt cx="3768374" cy="4967106"/>
          </a:xfrm>
        </p:grpSpPr>
        <p:grpSp>
          <p:nvGrpSpPr>
            <p:cNvPr id="1201" name="Google Shape;1201;p46"/>
            <p:cNvGrpSpPr/>
            <p:nvPr/>
          </p:nvGrpSpPr>
          <p:grpSpPr>
            <a:xfrm>
              <a:off x="359772" y="176387"/>
              <a:ext cx="3167671" cy="4967106"/>
              <a:chOff x="6499489" y="1217752"/>
              <a:chExt cx="1972889" cy="3093421"/>
            </a:xfrm>
          </p:grpSpPr>
          <p:sp>
            <p:nvSpPr>
              <p:cNvPr id="1202" name="Google Shape;1202;p46"/>
              <p:cNvSpPr/>
              <p:nvPr/>
            </p:nvSpPr>
            <p:spPr>
              <a:xfrm>
                <a:off x="7160471" y="1217752"/>
                <a:ext cx="824010" cy="1108517"/>
              </a:xfrm>
              <a:custGeom>
                <a:avLst/>
                <a:gdLst/>
                <a:ahLst/>
                <a:cxnLst/>
                <a:rect l="l" t="t" r="r" b="b"/>
                <a:pathLst>
                  <a:path w="1098680" h="1478023" extrusionOk="0">
                    <a:moveTo>
                      <a:pt x="668785" y="31597"/>
                    </a:moveTo>
                    <a:cubicBezTo>
                      <a:pt x="824323" y="-501"/>
                      <a:pt x="883582" y="167376"/>
                      <a:pt x="883582" y="167376"/>
                    </a:cubicBezTo>
                    <a:cubicBezTo>
                      <a:pt x="883582" y="167376"/>
                      <a:pt x="967520" y="189602"/>
                      <a:pt x="982328" y="243910"/>
                    </a:cubicBezTo>
                    <a:cubicBezTo>
                      <a:pt x="997135" y="298219"/>
                      <a:pt x="979860" y="340188"/>
                      <a:pt x="979860" y="340188"/>
                    </a:cubicBezTo>
                    <a:cubicBezTo>
                      <a:pt x="979860" y="340188"/>
                      <a:pt x="1066266" y="387093"/>
                      <a:pt x="1071201" y="453756"/>
                    </a:cubicBezTo>
                    <a:cubicBezTo>
                      <a:pt x="1076152" y="520419"/>
                      <a:pt x="1071201" y="527823"/>
                      <a:pt x="1073669" y="562373"/>
                    </a:cubicBezTo>
                    <a:cubicBezTo>
                      <a:pt x="1076152" y="596939"/>
                      <a:pt x="1100832" y="604357"/>
                      <a:pt x="1100832" y="673473"/>
                    </a:cubicBezTo>
                    <a:cubicBezTo>
                      <a:pt x="1100832" y="742604"/>
                      <a:pt x="1034168" y="843832"/>
                      <a:pt x="1034168" y="843832"/>
                    </a:cubicBezTo>
                    <a:lnTo>
                      <a:pt x="945294" y="947514"/>
                    </a:lnTo>
                    <a:lnTo>
                      <a:pt x="871243" y="1033920"/>
                    </a:lnTo>
                    <a:cubicBezTo>
                      <a:pt x="871243" y="1033920"/>
                      <a:pt x="1011943" y="1063535"/>
                      <a:pt x="1016878" y="1135134"/>
                    </a:cubicBezTo>
                    <a:cubicBezTo>
                      <a:pt x="1021829" y="1206732"/>
                      <a:pt x="992199" y="1194378"/>
                      <a:pt x="992199" y="1194378"/>
                    </a:cubicBezTo>
                    <a:cubicBezTo>
                      <a:pt x="992199" y="1194378"/>
                      <a:pt x="1034168" y="1248702"/>
                      <a:pt x="1026765" y="1327689"/>
                    </a:cubicBezTo>
                    <a:cubicBezTo>
                      <a:pt x="1019361" y="1406692"/>
                      <a:pt x="903325" y="1478290"/>
                      <a:pt x="903325" y="1478290"/>
                    </a:cubicBezTo>
                    <a:lnTo>
                      <a:pt x="135541" y="1451144"/>
                    </a:lnTo>
                    <a:cubicBezTo>
                      <a:pt x="135541" y="1451144"/>
                      <a:pt x="4683" y="1364737"/>
                      <a:pt x="12087" y="1293139"/>
                    </a:cubicBezTo>
                    <a:cubicBezTo>
                      <a:pt x="19506" y="1221540"/>
                      <a:pt x="59007" y="1221540"/>
                      <a:pt x="59007" y="1221540"/>
                    </a:cubicBezTo>
                    <a:cubicBezTo>
                      <a:pt x="59007" y="1221540"/>
                      <a:pt x="34328" y="1179571"/>
                      <a:pt x="61475" y="1105504"/>
                    </a:cubicBezTo>
                    <a:cubicBezTo>
                      <a:pt x="88637" y="1031452"/>
                      <a:pt x="207140" y="1061067"/>
                      <a:pt x="207140" y="1061067"/>
                    </a:cubicBezTo>
                    <a:lnTo>
                      <a:pt x="204673" y="1024034"/>
                    </a:lnTo>
                    <a:lnTo>
                      <a:pt x="59007" y="841350"/>
                    </a:lnTo>
                    <a:cubicBezTo>
                      <a:pt x="9619" y="764830"/>
                      <a:pt x="68878" y="700635"/>
                      <a:pt x="68878" y="700635"/>
                    </a:cubicBezTo>
                    <a:cubicBezTo>
                      <a:pt x="68878" y="700635"/>
                      <a:pt x="-252" y="668537"/>
                      <a:pt x="2215" y="582131"/>
                    </a:cubicBezTo>
                    <a:cubicBezTo>
                      <a:pt x="4683" y="495725"/>
                      <a:pt x="54071" y="498193"/>
                      <a:pt x="54071" y="498193"/>
                    </a:cubicBezTo>
                    <a:cubicBezTo>
                      <a:pt x="32023" y="447140"/>
                      <a:pt x="22286" y="374783"/>
                      <a:pt x="66426" y="340931"/>
                    </a:cubicBezTo>
                    <a:cubicBezTo>
                      <a:pt x="83879" y="327566"/>
                      <a:pt x="105198" y="318378"/>
                      <a:pt x="118251" y="300687"/>
                    </a:cubicBezTo>
                    <a:cubicBezTo>
                      <a:pt x="126799" y="289106"/>
                      <a:pt x="130947" y="274952"/>
                      <a:pt x="135794" y="261409"/>
                    </a:cubicBezTo>
                    <a:cubicBezTo>
                      <a:pt x="153962" y="210668"/>
                      <a:pt x="184855" y="163912"/>
                      <a:pt x="227255" y="130640"/>
                    </a:cubicBezTo>
                    <a:cubicBezTo>
                      <a:pt x="269671" y="97383"/>
                      <a:pt x="323904" y="78308"/>
                      <a:pt x="377663" y="82010"/>
                    </a:cubicBezTo>
                    <a:cubicBezTo>
                      <a:pt x="380637" y="64334"/>
                      <a:pt x="393734" y="48367"/>
                      <a:pt x="406267" y="35536"/>
                    </a:cubicBezTo>
                    <a:cubicBezTo>
                      <a:pt x="471592" y="-31290"/>
                      <a:pt x="658260" y="14203"/>
                      <a:pt x="668785" y="31597"/>
                    </a:cubicBezTo>
                    <a:close/>
                  </a:path>
                </a:pathLst>
              </a:custGeom>
              <a:solidFill>
                <a:srgbClr val="351427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03" name="Google Shape;1203;p46"/>
              <p:cNvSpPr/>
              <p:nvPr/>
            </p:nvSpPr>
            <p:spPr>
              <a:xfrm>
                <a:off x="7340605" y="2036477"/>
                <a:ext cx="412410" cy="799911"/>
              </a:xfrm>
              <a:custGeom>
                <a:avLst/>
                <a:gdLst/>
                <a:ahLst/>
                <a:cxnLst/>
                <a:rect l="l" t="t" r="r" b="b"/>
                <a:pathLst>
                  <a:path w="549880" h="1066548" extrusionOk="0">
                    <a:moveTo>
                      <a:pt x="552024" y="456"/>
                    </a:moveTo>
                    <a:lnTo>
                      <a:pt x="542450" y="294210"/>
                    </a:lnTo>
                    <a:lnTo>
                      <a:pt x="535358" y="511504"/>
                    </a:lnTo>
                    <a:lnTo>
                      <a:pt x="240965" y="1067004"/>
                    </a:lnTo>
                    <a:lnTo>
                      <a:pt x="2143" y="444856"/>
                    </a:lnTo>
                    <a:lnTo>
                      <a:pt x="44410" y="260358"/>
                    </a:lnTo>
                    <a:lnTo>
                      <a:pt x="63217" y="178218"/>
                    </a:lnTo>
                    <a:lnTo>
                      <a:pt x="68776" y="22696"/>
                    </a:lnTo>
                    <a:lnTo>
                      <a:pt x="552024" y="456"/>
                    </a:lnTo>
                    <a:close/>
                  </a:path>
                </a:pathLst>
              </a:custGeom>
              <a:solidFill>
                <a:srgbClr val="B55146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04" name="Google Shape;1204;p46"/>
              <p:cNvSpPr/>
              <p:nvPr/>
            </p:nvSpPr>
            <p:spPr>
              <a:xfrm>
                <a:off x="7372305" y="2036477"/>
                <a:ext cx="380710" cy="316690"/>
              </a:xfrm>
              <a:custGeom>
                <a:avLst/>
                <a:gdLst/>
                <a:ahLst/>
                <a:cxnLst/>
                <a:rect l="l" t="t" r="r" b="b"/>
                <a:pathLst>
                  <a:path w="507613" h="422253" extrusionOk="0">
                    <a:moveTo>
                      <a:pt x="509761" y="387"/>
                    </a:moveTo>
                    <a:lnTo>
                      <a:pt x="500187" y="294141"/>
                    </a:lnTo>
                    <a:cubicBezTo>
                      <a:pt x="415551" y="361666"/>
                      <a:pt x="317147" y="425192"/>
                      <a:pt x="248700" y="422561"/>
                    </a:cubicBezTo>
                    <a:cubicBezTo>
                      <a:pt x="166605" y="419424"/>
                      <a:pt x="70104" y="333672"/>
                      <a:pt x="2148" y="260289"/>
                    </a:cubicBezTo>
                    <a:lnTo>
                      <a:pt x="20955" y="178150"/>
                    </a:lnTo>
                    <a:lnTo>
                      <a:pt x="26514" y="22628"/>
                    </a:lnTo>
                    <a:lnTo>
                      <a:pt x="509761" y="387"/>
                    </a:lnTo>
                    <a:close/>
                  </a:path>
                </a:pathLst>
              </a:custGeom>
              <a:solidFill>
                <a:srgbClr val="81292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05" name="Google Shape;1205;p46"/>
              <p:cNvSpPr/>
              <p:nvPr/>
            </p:nvSpPr>
            <p:spPr>
              <a:xfrm>
                <a:off x="7278098" y="2157311"/>
                <a:ext cx="554095" cy="845716"/>
              </a:xfrm>
              <a:custGeom>
                <a:avLst/>
                <a:gdLst/>
                <a:ahLst/>
                <a:cxnLst/>
                <a:rect l="l" t="t" r="r" b="b"/>
                <a:pathLst>
                  <a:path w="738793" h="1127621" extrusionOk="0">
                    <a:moveTo>
                      <a:pt x="2146" y="167154"/>
                    </a:moveTo>
                    <a:lnTo>
                      <a:pt x="146562" y="17162"/>
                    </a:lnTo>
                    <a:lnTo>
                      <a:pt x="129911" y="233802"/>
                    </a:lnTo>
                    <a:cubicBezTo>
                      <a:pt x="129911" y="233802"/>
                      <a:pt x="302099" y="539316"/>
                      <a:pt x="352097" y="717064"/>
                    </a:cubicBezTo>
                    <a:lnTo>
                      <a:pt x="613173" y="239347"/>
                    </a:lnTo>
                    <a:lnTo>
                      <a:pt x="624279" y="496"/>
                    </a:lnTo>
                    <a:lnTo>
                      <a:pt x="740939" y="156033"/>
                    </a:lnTo>
                    <a:cubicBezTo>
                      <a:pt x="740939" y="156033"/>
                      <a:pt x="657610" y="700398"/>
                      <a:pt x="390988" y="1128118"/>
                    </a:cubicBezTo>
                    <a:cubicBezTo>
                      <a:pt x="390988" y="1128118"/>
                      <a:pt x="41037" y="483758"/>
                      <a:pt x="2146" y="16715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06" name="Google Shape;1206;p46"/>
              <p:cNvSpPr/>
              <p:nvPr/>
            </p:nvSpPr>
            <p:spPr>
              <a:xfrm>
                <a:off x="7253099" y="1417153"/>
                <a:ext cx="624054" cy="853586"/>
              </a:xfrm>
              <a:custGeom>
                <a:avLst/>
                <a:gdLst/>
                <a:ahLst/>
                <a:cxnLst/>
                <a:rect l="l" t="t" r="r" b="b"/>
                <a:pathLst>
                  <a:path w="832072" h="1138115" extrusionOk="0">
                    <a:moveTo>
                      <a:pt x="2149" y="373059"/>
                    </a:moveTo>
                    <a:cubicBezTo>
                      <a:pt x="2149" y="373059"/>
                      <a:pt x="39181" y="740909"/>
                      <a:pt x="81166" y="856945"/>
                    </a:cubicBezTo>
                    <a:cubicBezTo>
                      <a:pt x="108774" y="933301"/>
                      <a:pt x="291041" y="1135104"/>
                      <a:pt x="421854" y="1138375"/>
                    </a:cubicBezTo>
                    <a:cubicBezTo>
                      <a:pt x="520600" y="1140843"/>
                      <a:pt x="725495" y="977902"/>
                      <a:pt x="757608" y="884092"/>
                    </a:cubicBezTo>
                    <a:cubicBezTo>
                      <a:pt x="789705" y="790282"/>
                      <a:pt x="836595" y="481691"/>
                      <a:pt x="834127" y="461933"/>
                    </a:cubicBezTo>
                    <a:cubicBezTo>
                      <a:pt x="831659" y="442190"/>
                      <a:pt x="777351" y="373059"/>
                      <a:pt x="779818" y="345912"/>
                    </a:cubicBezTo>
                    <a:cubicBezTo>
                      <a:pt x="782301" y="318750"/>
                      <a:pt x="802044" y="301475"/>
                      <a:pt x="767479" y="247166"/>
                    </a:cubicBezTo>
                    <a:cubicBezTo>
                      <a:pt x="732898" y="192843"/>
                      <a:pt x="624296" y="185439"/>
                      <a:pt x="589731" y="123712"/>
                    </a:cubicBezTo>
                    <a:cubicBezTo>
                      <a:pt x="555150" y="62000"/>
                      <a:pt x="562555" y="287"/>
                      <a:pt x="562555" y="287"/>
                    </a:cubicBezTo>
                    <a:cubicBezTo>
                      <a:pt x="562555" y="287"/>
                      <a:pt x="525535" y="74339"/>
                      <a:pt x="478631" y="91629"/>
                    </a:cubicBezTo>
                    <a:cubicBezTo>
                      <a:pt x="431726" y="108905"/>
                      <a:pt x="392210" y="86693"/>
                      <a:pt x="365063" y="118776"/>
                    </a:cubicBezTo>
                    <a:cubicBezTo>
                      <a:pt x="337901" y="150874"/>
                      <a:pt x="365063" y="192843"/>
                      <a:pt x="305818" y="222472"/>
                    </a:cubicBezTo>
                    <a:cubicBezTo>
                      <a:pt x="246574" y="252102"/>
                      <a:pt x="214462" y="210118"/>
                      <a:pt x="177428" y="239763"/>
                    </a:cubicBezTo>
                    <a:cubicBezTo>
                      <a:pt x="140410" y="269377"/>
                      <a:pt x="110781" y="390349"/>
                      <a:pt x="2149" y="373059"/>
                    </a:cubicBezTo>
                    <a:close/>
                  </a:path>
                </a:pathLst>
              </a:custGeom>
              <a:solidFill>
                <a:srgbClr val="B55146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07" name="Google Shape;1207;p46"/>
              <p:cNvSpPr/>
              <p:nvPr/>
            </p:nvSpPr>
            <p:spPr>
              <a:xfrm>
                <a:off x="7186466" y="1798499"/>
                <a:ext cx="120276" cy="200201"/>
              </a:xfrm>
              <a:custGeom>
                <a:avLst/>
                <a:gdLst/>
                <a:ahLst/>
                <a:cxnLst/>
                <a:rect l="l" t="t" r="r" b="b"/>
                <a:pathLst>
                  <a:path w="160368" h="266934" extrusionOk="0">
                    <a:moveTo>
                      <a:pt x="125780" y="44220"/>
                    </a:moveTo>
                    <a:lnTo>
                      <a:pt x="162427" y="267238"/>
                    </a:lnTo>
                    <a:cubicBezTo>
                      <a:pt x="162427" y="267238"/>
                      <a:pt x="48324" y="214014"/>
                      <a:pt x="11930" y="134373"/>
                    </a:cubicBezTo>
                    <a:cubicBezTo>
                      <a:pt x="-24480" y="54731"/>
                      <a:pt x="45751" y="-65215"/>
                      <a:pt x="125780" y="44220"/>
                    </a:cubicBezTo>
                    <a:close/>
                  </a:path>
                </a:pathLst>
              </a:custGeom>
              <a:solidFill>
                <a:srgbClr val="B55146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08" name="Google Shape;1208;p46"/>
              <p:cNvSpPr/>
              <p:nvPr/>
            </p:nvSpPr>
            <p:spPr>
              <a:xfrm>
                <a:off x="7832672" y="1798499"/>
                <a:ext cx="120276" cy="200201"/>
              </a:xfrm>
              <a:custGeom>
                <a:avLst/>
                <a:gdLst/>
                <a:ahLst/>
                <a:cxnLst/>
                <a:rect l="l" t="t" r="r" b="b"/>
                <a:pathLst>
                  <a:path w="160368" h="266934" extrusionOk="0">
                    <a:moveTo>
                      <a:pt x="38888" y="44220"/>
                    </a:moveTo>
                    <a:lnTo>
                      <a:pt x="2242" y="267238"/>
                    </a:lnTo>
                    <a:cubicBezTo>
                      <a:pt x="2242" y="267238"/>
                      <a:pt x="116329" y="214014"/>
                      <a:pt x="152739" y="134373"/>
                    </a:cubicBezTo>
                    <a:cubicBezTo>
                      <a:pt x="189147" y="54731"/>
                      <a:pt x="118916" y="-65215"/>
                      <a:pt x="38888" y="44220"/>
                    </a:cubicBezTo>
                    <a:close/>
                  </a:path>
                </a:pathLst>
              </a:custGeom>
              <a:solidFill>
                <a:srgbClr val="B55146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09" name="Google Shape;1209;p46"/>
              <p:cNvSpPr/>
              <p:nvPr/>
            </p:nvSpPr>
            <p:spPr>
              <a:xfrm>
                <a:off x="7218796" y="1839452"/>
                <a:ext cx="67939" cy="102989"/>
              </a:xfrm>
              <a:custGeom>
                <a:avLst/>
                <a:gdLst/>
                <a:ahLst/>
                <a:cxnLst/>
                <a:rect l="l" t="t" r="r" b="b"/>
                <a:pathLst>
                  <a:path w="90585" h="137319" extrusionOk="0">
                    <a:moveTo>
                      <a:pt x="92577" y="133466"/>
                    </a:moveTo>
                    <a:cubicBezTo>
                      <a:pt x="87239" y="107597"/>
                      <a:pt x="73636" y="84345"/>
                      <a:pt x="59573" y="62238"/>
                    </a:cubicBezTo>
                    <a:cubicBezTo>
                      <a:pt x="45493" y="40072"/>
                      <a:pt x="29274" y="18158"/>
                      <a:pt x="8981" y="1269"/>
                    </a:cubicBezTo>
                    <a:cubicBezTo>
                      <a:pt x="5219" y="-1853"/>
                      <a:pt x="45" y="3232"/>
                      <a:pt x="2870" y="7157"/>
                    </a:cubicBezTo>
                    <a:cubicBezTo>
                      <a:pt x="17737" y="27896"/>
                      <a:pt x="33912" y="47580"/>
                      <a:pt x="47664" y="69137"/>
                    </a:cubicBezTo>
                    <a:cubicBezTo>
                      <a:pt x="45241" y="67501"/>
                      <a:pt x="42832" y="65851"/>
                      <a:pt x="40409" y="64216"/>
                    </a:cubicBezTo>
                    <a:cubicBezTo>
                      <a:pt x="31117" y="57957"/>
                      <a:pt x="21781" y="51713"/>
                      <a:pt x="11449" y="47327"/>
                    </a:cubicBezTo>
                    <a:cubicBezTo>
                      <a:pt x="7315" y="45573"/>
                      <a:pt x="4625" y="50791"/>
                      <a:pt x="7569" y="53690"/>
                    </a:cubicBezTo>
                    <a:cubicBezTo>
                      <a:pt x="15507" y="61555"/>
                      <a:pt x="24754" y="67724"/>
                      <a:pt x="34017" y="73909"/>
                    </a:cubicBezTo>
                    <a:cubicBezTo>
                      <a:pt x="38521" y="76897"/>
                      <a:pt x="42981" y="79930"/>
                      <a:pt x="47531" y="82814"/>
                    </a:cubicBezTo>
                    <a:cubicBezTo>
                      <a:pt x="50043" y="84420"/>
                      <a:pt x="52540" y="86085"/>
                      <a:pt x="55113" y="87601"/>
                    </a:cubicBezTo>
                    <a:cubicBezTo>
                      <a:pt x="56703" y="88523"/>
                      <a:pt x="58294" y="89311"/>
                      <a:pt x="59899" y="90069"/>
                    </a:cubicBezTo>
                    <a:cubicBezTo>
                      <a:pt x="68329" y="105516"/>
                      <a:pt x="76149" y="121290"/>
                      <a:pt x="85664" y="136112"/>
                    </a:cubicBezTo>
                    <a:cubicBezTo>
                      <a:pt x="87641" y="139189"/>
                      <a:pt x="93335" y="137182"/>
                      <a:pt x="92577" y="133466"/>
                    </a:cubicBezTo>
                    <a:close/>
                  </a:path>
                </a:pathLst>
              </a:custGeom>
              <a:solidFill>
                <a:srgbClr val="81292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10" name="Google Shape;1210;p46"/>
              <p:cNvSpPr/>
              <p:nvPr/>
            </p:nvSpPr>
            <p:spPr>
              <a:xfrm>
                <a:off x="7850614" y="1839452"/>
                <a:ext cx="67930" cy="102989"/>
              </a:xfrm>
              <a:custGeom>
                <a:avLst/>
                <a:gdLst/>
                <a:ahLst/>
                <a:cxnLst/>
                <a:rect l="l" t="t" r="r" b="b"/>
                <a:pathLst>
                  <a:path w="90573" h="137319" extrusionOk="0">
                    <a:moveTo>
                      <a:pt x="2311" y="133466"/>
                    </a:moveTo>
                    <a:cubicBezTo>
                      <a:pt x="7618" y="107597"/>
                      <a:pt x="21237" y="84345"/>
                      <a:pt x="35301" y="62238"/>
                    </a:cubicBezTo>
                    <a:cubicBezTo>
                      <a:pt x="49395" y="40072"/>
                      <a:pt x="65599" y="18158"/>
                      <a:pt x="85892" y="1269"/>
                    </a:cubicBezTo>
                    <a:cubicBezTo>
                      <a:pt x="89654" y="-1853"/>
                      <a:pt x="94828" y="3232"/>
                      <a:pt x="92003" y="7157"/>
                    </a:cubicBezTo>
                    <a:cubicBezTo>
                      <a:pt x="77136" y="27896"/>
                      <a:pt x="60961" y="47580"/>
                      <a:pt x="47209" y="69137"/>
                    </a:cubicBezTo>
                    <a:cubicBezTo>
                      <a:pt x="49633" y="67501"/>
                      <a:pt x="52041" y="65851"/>
                      <a:pt x="54464" y="64216"/>
                    </a:cubicBezTo>
                    <a:cubicBezTo>
                      <a:pt x="63756" y="57957"/>
                      <a:pt x="73093" y="51713"/>
                      <a:pt x="83425" y="47327"/>
                    </a:cubicBezTo>
                    <a:cubicBezTo>
                      <a:pt x="87558" y="45573"/>
                      <a:pt x="90249" y="50791"/>
                      <a:pt x="87305" y="53690"/>
                    </a:cubicBezTo>
                    <a:cubicBezTo>
                      <a:pt x="79366" y="61555"/>
                      <a:pt x="70119" y="67724"/>
                      <a:pt x="60842" y="73909"/>
                    </a:cubicBezTo>
                    <a:cubicBezTo>
                      <a:pt x="56367" y="76897"/>
                      <a:pt x="51907" y="79930"/>
                      <a:pt x="47358" y="82814"/>
                    </a:cubicBezTo>
                    <a:cubicBezTo>
                      <a:pt x="44831" y="84420"/>
                      <a:pt x="42333" y="86085"/>
                      <a:pt x="39746" y="87601"/>
                    </a:cubicBezTo>
                    <a:cubicBezTo>
                      <a:pt x="38170" y="88523"/>
                      <a:pt x="36594" y="89311"/>
                      <a:pt x="34974" y="90069"/>
                    </a:cubicBezTo>
                    <a:cubicBezTo>
                      <a:pt x="26544" y="105516"/>
                      <a:pt x="18709" y="121290"/>
                      <a:pt x="9210" y="136112"/>
                    </a:cubicBezTo>
                    <a:cubicBezTo>
                      <a:pt x="7233" y="139189"/>
                      <a:pt x="1538" y="137182"/>
                      <a:pt x="2311" y="133466"/>
                    </a:cubicBezTo>
                    <a:close/>
                  </a:path>
                </a:pathLst>
              </a:custGeom>
              <a:solidFill>
                <a:srgbClr val="81292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11" name="Google Shape;1211;p46"/>
              <p:cNvSpPr/>
              <p:nvPr/>
            </p:nvSpPr>
            <p:spPr>
              <a:xfrm>
                <a:off x="7243901" y="2528776"/>
                <a:ext cx="578860" cy="620039"/>
              </a:xfrm>
              <a:custGeom>
                <a:avLst/>
                <a:gdLst/>
                <a:ahLst/>
                <a:cxnLst/>
                <a:rect l="l" t="t" r="r" b="b"/>
                <a:pathLst>
                  <a:path w="771814" h="826719" extrusionOk="0">
                    <a:moveTo>
                      <a:pt x="772271" y="192875"/>
                    </a:moveTo>
                    <a:cubicBezTo>
                      <a:pt x="754104" y="176700"/>
                      <a:pt x="736264" y="160228"/>
                      <a:pt x="717695" y="144514"/>
                    </a:cubicBezTo>
                    <a:cubicBezTo>
                      <a:pt x="699765" y="129364"/>
                      <a:pt x="681836" y="114185"/>
                      <a:pt x="663921" y="99036"/>
                    </a:cubicBezTo>
                    <a:cubicBezTo>
                      <a:pt x="627438" y="68187"/>
                      <a:pt x="590970" y="37339"/>
                      <a:pt x="554516" y="6475"/>
                    </a:cubicBezTo>
                    <a:cubicBezTo>
                      <a:pt x="551914" y="4275"/>
                      <a:pt x="547276" y="4646"/>
                      <a:pt x="545254" y="7501"/>
                    </a:cubicBezTo>
                    <a:cubicBezTo>
                      <a:pt x="496536" y="76557"/>
                      <a:pt x="447862" y="145644"/>
                      <a:pt x="399187" y="214745"/>
                    </a:cubicBezTo>
                    <a:cubicBezTo>
                      <a:pt x="339526" y="149360"/>
                      <a:pt x="286110" y="78341"/>
                      <a:pt x="239591" y="3056"/>
                    </a:cubicBezTo>
                    <a:cubicBezTo>
                      <a:pt x="237882" y="290"/>
                      <a:pt x="233422" y="-200"/>
                      <a:pt x="230984" y="1747"/>
                    </a:cubicBezTo>
                    <a:cubicBezTo>
                      <a:pt x="194455" y="31020"/>
                      <a:pt x="157185" y="59341"/>
                      <a:pt x="119140" y="86607"/>
                    </a:cubicBezTo>
                    <a:cubicBezTo>
                      <a:pt x="81111" y="113858"/>
                      <a:pt x="41848" y="139251"/>
                      <a:pt x="3610" y="166160"/>
                    </a:cubicBezTo>
                    <a:cubicBezTo>
                      <a:pt x="-92" y="168761"/>
                      <a:pt x="3922" y="173757"/>
                      <a:pt x="7653" y="171661"/>
                    </a:cubicBezTo>
                    <a:cubicBezTo>
                      <a:pt x="48448" y="148840"/>
                      <a:pt x="87325" y="122139"/>
                      <a:pt x="125607" y="95349"/>
                    </a:cubicBezTo>
                    <a:cubicBezTo>
                      <a:pt x="162120" y="69778"/>
                      <a:pt x="197920" y="43211"/>
                      <a:pt x="233020" y="15737"/>
                    </a:cubicBezTo>
                    <a:cubicBezTo>
                      <a:pt x="279688" y="92034"/>
                      <a:pt x="333832" y="163439"/>
                      <a:pt x="394534" y="229151"/>
                    </a:cubicBezTo>
                    <a:cubicBezTo>
                      <a:pt x="395753" y="230444"/>
                      <a:pt x="397447" y="231366"/>
                      <a:pt x="399187" y="231663"/>
                    </a:cubicBezTo>
                    <a:cubicBezTo>
                      <a:pt x="397760" y="266764"/>
                      <a:pt x="400451" y="302370"/>
                      <a:pt x="401596" y="337352"/>
                    </a:cubicBezTo>
                    <a:cubicBezTo>
                      <a:pt x="402875" y="376303"/>
                      <a:pt x="404331" y="415254"/>
                      <a:pt x="405728" y="454190"/>
                    </a:cubicBezTo>
                    <a:cubicBezTo>
                      <a:pt x="408568" y="532895"/>
                      <a:pt x="411110" y="611615"/>
                      <a:pt x="414366" y="690291"/>
                    </a:cubicBezTo>
                    <a:cubicBezTo>
                      <a:pt x="416224" y="734847"/>
                      <a:pt x="418068" y="779477"/>
                      <a:pt x="421666" y="823914"/>
                    </a:cubicBezTo>
                    <a:cubicBezTo>
                      <a:pt x="422067" y="828969"/>
                      <a:pt x="429293" y="828032"/>
                      <a:pt x="429337" y="823186"/>
                    </a:cubicBezTo>
                    <a:cubicBezTo>
                      <a:pt x="429917" y="744406"/>
                      <a:pt x="426007" y="665552"/>
                      <a:pt x="423123" y="586847"/>
                    </a:cubicBezTo>
                    <a:cubicBezTo>
                      <a:pt x="420298" y="508960"/>
                      <a:pt x="417637" y="431072"/>
                      <a:pt x="414500" y="353185"/>
                    </a:cubicBezTo>
                    <a:cubicBezTo>
                      <a:pt x="413638" y="331301"/>
                      <a:pt x="412821" y="309387"/>
                      <a:pt x="411869" y="287488"/>
                    </a:cubicBezTo>
                    <a:cubicBezTo>
                      <a:pt x="410977" y="266898"/>
                      <a:pt x="410322" y="245935"/>
                      <a:pt x="407751" y="225419"/>
                    </a:cubicBezTo>
                    <a:cubicBezTo>
                      <a:pt x="455726" y="157373"/>
                      <a:pt x="503701" y="89343"/>
                      <a:pt x="551632" y="21282"/>
                    </a:cubicBezTo>
                    <a:cubicBezTo>
                      <a:pt x="586346" y="50585"/>
                      <a:pt x="621045" y="79887"/>
                      <a:pt x="655759" y="109220"/>
                    </a:cubicBezTo>
                    <a:cubicBezTo>
                      <a:pt x="673689" y="124384"/>
                      <a:pt x="691619" y="139518"/>
                      <a:pt x="709548" y="154682"/>
                    </a:cubicBezTo>
                    <a:cubicBezTo>
                      <a:pt x="728102" y="170352"/>
                      <a:pt x="747309" y="185189"/>
                      <a:pt x="766250" y="200398"/>
                    </a:cubicBezTo>
                    <a:cubicBezTo>
                      <a:pt x="771111" y="204293"/>
                      <a:pt x="776865" y="196979"/>
                      <a:pt x="772271" y="1928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12" name="Google Shape;1212;p46"/>
              <p:cNvSpPr/>
              <p:nvPr/>
            </p:nvSpPr>
            <p:spPr>
              <a:xfrm>
                <a:off x="6499489" y="2273953"/>
                <a:ext cx="1950949" cy="2037220"/>
              </a:xfrm>
              <a:custGeom>
                <a:avLst/>
                <a:gdLst/>
                <a:ahLst/>
                <a:cxnLst/>
                <a:rect l="l" t="t" r="r" b="b"/>
                <a:pathLst>
                  <a:path w="2601265" h="2716293" extrusionOk="0">
                    <a:moveTo>
                      <a:pt x="2603265" y="1587557"/>
                    </a:moveTo>
                    <a:cubicBezTo>
                      <a:pt x="2603072" y="1622450"/>
                      <a:pt x="2602537" y="1656554"/>
                      <a:pt x="2601764" y="1689633"/>
                    </a:cubicBezTo>
                    <a:cubicBezTo>
                      <a:pt x="2596322" y="1910584"/>
                      <a:pt x="2578066" y="2085463"/>
                      <a:pt x="2551187" y="2139311"/>
                    </a:cubicBezTo>
                    <a:cubicBezTo>
                      <a:pt x="2467828" y="2305924"/>
                      <a:pt x="2190100" y="2372616"/>
                      <a:pt x="2190100" y="2372616"/>
                    </a:cubicBezTo>
                    <a:lnTo>
                      <a:pt x="2262323" y="2716992"/>
                    </a:lnTo>
                    <a:lnTo>
                      <a:pt x="345926" y="2716992"/>
                    </a:lnTo>
                    <a:cubicBezTo>
                      <a:pt x="351219" y="2648887"/>
                      <a:pt x="465099" y="2274406"/>
                      <a:pt x="478004" y="2232095"/>
                    </a:cubicBezTo>
                    <a:cubicBezTo>
                      <a:pt x="478836" y="2229553"/>
                      <a:pt x="479222" y="2228185"/>
                      <a:pt x="479222" y="2228185"/>
                    </a:cubicBezTo>
                    <a:cubicBezTo>
                      <a:pt x="476681" y="2227843"/>
                      <a:pt x="474183" y="2227501"/>
                      <a:pt x="471700" y="2227114"/>
                    </a:cubicBezTo>
                    <a:cubicBezTo>
                      <a:pt x="-81258" y="2146194"/>
                      <a:pt x="-20378" y="1682408"/>
                      <a:pt x="40398" y="1367200"/>
                    </a:cubicBezTo>
                    <a:cubicBezTo>
                      <a:pt x="101530" y="1050581"/>
                      <a:pt x="251492" y="439568"/>
                      <a:pt x="334836" y="317303"/>
                    </a:cubicBezTo>
                    <a:cubicBezTo>
                      <a:pt x="377979" y="254045"/>
                      <a:pt x="565570" y="174403"/>
                      <a:pt x="736479" y="112289"/>
                    </a:cubicBezTo>
                    <a:cubicBezTo>
                      <a:pt x="751479" y="106818"/>
                      <a:pt x="766376" y="101496"/>
                      <a:pt x="781049" y="96367"/>
                    </a:cubicBezTo>
                    <a:cubicBezTo>
                      <a:pt x="867574" y="65830"/>
                      <a:pt x="945849" y="40854"/>
                      <a:pt x="993140" y="26151"/>
                    </a:cubicBezTo>
                    <a:cubicBezTo>
                      <a:pt x="1022710" y="17008"/>
                      <a:pt x="1040238" y="11834"/>
                      <a:pt x="1040238" y="11834"/>
                    </a:cubicBezTo>
                    <a:cubicBezTo>
                      <a:pt x="1040387" y="12325"/>
                      <a:pt x="1040550" y="12800"/>
                      <a:pt x="1040639" y="13306"/>
                    </a:cubicBezTo>
                    <a:lnTo>
                      <a:pt x="1040699" y="13306"/>
                    </a:lnTo>
                    <a:cubicBezTo>
                      <a:pt x="1041279" y="15446"/>
                      <a:pt x="1041859" y="17602"/>
                      <a:pt x="1042498" y="19802"/>
                    </a:cubicBezTo>
                    <a:cubicBezTo>
                      <a:pt x="1044787" y="27905"/>
                      <a:pt x="1047241" y="36171"/>
                      <a:pt x="1049723" y="44467"/>
                    </a:cubicBezTo>
                    <a:cubicBezTo>
                      <a:pt x="1080810" y="147509"/>
                      <a:pt x="1126436" y="265418"/>
                      <a:pt x="1174902" y="379610"/>
                    </a:cubicBezTo>
                    <a:cubicBezTo>
                      <a:pt x="1176523" y="383327"/>
                      <a:pt x="1178083" y="386984"/>
                      <a:pt x="1179645" y="390656"/>
                    </a:cubicBezTo>
                    <a:cubicBezTo>
                      <a:pt x="1269262" y="600517"/>
                      <a:pt x="1367368" y="795808"/>
                      <a:pt x="1400655" y="860999"/>
                    </a:cubicBezTo>
                    <a:cubicBezTo>
                      <a:pt x="1408223" y="875792"/>
                      <a:pt x="1412430" y="883909"/>
                      <a:pt x="1412430" y="883909"/>
                    </a:cubicBezTo>
                    <a:cubicBezTo>
                      <a:pt x="1412965" y="883165"/>
                      <a:pt x="1413500" y="882452"/>
                      <a:pt x="1414036" y="881664"/>
                    </a:cubicBezTo>
                    <a:cubicBezTo>
                      <a:pt x="1486110" y="782175"/>
                      <a:pt x="1564146" y="603698"/>
                      <a:pt x="1629515" y="433265"/>
                    </a:cubicBezTo>
                    <a:cubicBezTo>
                      <a:pt x="1631166" y="428968"/>
                      <a:pt x="1632845" y="424672"/>
                      <a:pt x="1634496" y="420375"/>
                    </a:cubicBezTo>
                    <a:cubicBezTo>
                      <a:pt x="1687913" y="280077"/>
                      <a:pt x="1732320" y="146840"/>
                      <a:pt x="1757296" y="69488"/>
                    </a:cubicBezTo>
                    <a:cubicBezTo>
                      <a:pt x="1771152" y="26433"/>
                      <a:pt x="1779031" y="699"/>
                      <a:pt x="1779031" y="699"/>
                    </a:cubicBezTo>
                    <a:cubicBezTo>
                      <a:pt x="1779031" y="699"/>
                      <a:pt x="1782214" y="1576"/>
                      <a:pt x="1788115" y="3330"/>
                    </a:cubicBezTo>
                    <a:cubicBezTo>
                      <a:pt x="1791044" y="4162"/>
                      <a:pt x="1794657" y="5292"/>
                      <a:pt x="1798923" y="6601"/>
                    </a:cubicBezTo>
                    <a:cubicBezTo>
                      <a:pt x="1810446" y="10124"/>
                      <a:pt x="1826621" y="15298"/>
                      <a:pt x="1846409" y="22092"/>
                    </a:cubicBezTo>
                    <a:cubicBezTo>
                      <a:pt x="1892540" y="37866"/>
                      <a:pt x="1958444" y="62604"/>
                      <a:pt x="2031352" y="96501"/>
                    </a:cubicBezTo>
                    <a:cubicBezTo>
                      <a:pt x="2042100" y="101540"/>
                      <a:pt x="2053043" y="106714"/>
                      <a:pt x="2064089" y="112140"/>
                    </a:cubicBezTo>
                    <a:cubicBezTo>
                      <a:pt x="2192256" y="175027"/>
                      <a:pt x="2335424" y="265076"/>
                      <a:pt x="2428981" y="384011"/>
                    </a:cubicBezTo>
                    <a:cubicBezTo>
                      <a:pt x="2544288" y="530494"/>
                      <a:pt x="2594924" y="1012656"/>
                      <a:pt x="2602402" y="1437209"/>
                    </a:cubicBezTo>
                    <a:cubicBezTo>
                      <a:pt x="2602730" y="1455004"/>
                      <a:pt x="2602982" y="1472651"/>
                      <a:pt x="2603116" y="1490179"/>
                    </a:cubicBezTo>
                    <a:cubicBezTo>
                      <a:pt x="2603414" y="1523154"/>
                      <a:pt x="2603473" y="1555653"/>
                      <a:pt x="2603265" y="158755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13" name="Google Shape;1213;p46"/>
              <p:cNvSpPr/>
              <p:nvPr/>
            </p:nvSpPr>
            <p:spPr>
              <a:xfrm>
                <a:off x="6772484" y="3227777"/>
                <a:ext cx="361186" cy="300176"/>
              </a:xfrm>
              <a:custGeom>
                <a:avLst/>
                <a:gdLst/>
                <a:ahLst/>
                <a:cxnLst/>
                <a:rect l="l" t="t" r="r" b="b"/>
                <a:pathLst>
                  <a:path w="481581" h="400235" extrusionOk="0">
                    <a:moveTo>
                      <a:pt x="105849" y="297262"/>
                    </a:moveTo>
                    <a:cubicBezTo>
                      <a:pt x="105849" y="297262"/>
                      <a:pt x="5854" y="178773"/>
                      <a:pt x="2152" y="138023"/>
                    </a:cubicBezTo>
                    <a:cubicBezTo>
                      <a:pt x="-1550" y="97303"/>
                      <a:pt x="54008" y="138023"/>
                      <a:pt x="54008" y="138023"/>
                    </a:cubicBezTo>
                    <a:cubicBezTo>
                      <a:pt x="54008" y="138023"/>
                      <a:pt x="28080" y="78778"/>
                      <a:pt x="39185" y="49164"/>
                    </a:cubicBezTo>
                    <a:cubicBezTo>
                      <a:pt x="50306" y="19534"/>
                      <a:pt x="135463" y="112110"/>
                      <a:pt x="135463" y="112110"/>
                    </a:cubicBezTo>
                    <a:cubicBezTo>
                      <a:pt x="135463" y="112110"/>
                      <a:pt x="57709" y="38058"/>
                      <a:pt x="72517" y="12130"/>
                    </a:cubicBezTo>
                    <a:cubicBezTo>
                      <a:pt x="87324" y="-13797"/>
                      <a:pt x="153973" y="30640"/>
                      <a:pt x="153973" y="30640"/>
                    </a:cubicBezTo>
                    <a:cubicBezTo>
                      <a:pt x="153973" y="30640"/>
                      <a:pt x="120656" y="-2692"/>
                      <a:pt x="176198" y="1010"/>
                    </a:cubicBezTo>
                    <a:cubicBezTo>
                      <a:pt x="231756" y="4712"/>
                      <a:pt x="339139" y="138023"/>
                      <a:pt x="379889" y="197282"/>
                    </a:cubicBezTo>
                    <a:cubicBezTo>
                      <a:pt x="420610" y="256541"/>
                      <a:pt x="483556" y="400958"/>
                      <a:pt x="483556" y="400958"/>
                    </a:cubicBezTo>
                    <a:cubicBezTo>
                      <a:pt x="483556" y="400958"/>
                      <a:pt x="161391" y="360223"/>
                      <a:pt x="105849" y="297262"/>
                    </a:cubicBezTo>
                    <a:close/>
                  </a:path>
                </a:pathLst>
              </a:custGeom>
              <a:solidFill>
                <a:srgbClr val="B55146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14" name="Google Shape;1214;p46"/>
              <p:cNvSpPr/>
              <p:nvPr/>
            </p:nvSpPr>
            <p:spPr>
              <a:xfrm>
                <a:off x="6810206" y="3329908"/>
                <a:ext cx="97895" cy="121243"/>
              </a:xfrm>
              <a:custGeom>
                <a:avLst/>
                <a:gdLst/>
                <a:ahLst/>
                <a:cxnLst/>
                <a:rect l="l" t="t" r="r" b="b"/>
                <a:pathLst>
                  <a:path w="130526" h="161658" extrusionOk="0">
                    <a:moveTo>
                      <a:pt x="131926" y="155725"/>
                    </a:moveTo>
                    <a:cubicBezTo>
                      <a:pt x="124002" y="141675"/>
                      <a:pt x="113729" y="128711"/>
                      <a:pt x="103753" y="116030"/>
                    </a:cubicBezTo>
                    <a:cubicBezTo>
                      <a:pt x="93480" y="102962"/>
                      <a:pt x="83059" y="89983"/>
                      <a:pt x="72622" y="77034"/>
                    </a:cubicBezTo>
                    <a:cubicBezTo>
                      <a:pt x="51972" y="51404"/>
                      <a:pt x="31069" y="25848"/>
                      <a:pt x="8368" y="1986"/>
                    </a:cubicBezTo>
                    <a:cubicBezTo>
                      <a:pt x="5290" y="-1240"/>
                      <a:pt x="57" y="2298"/>
                      <a:pt x="2644" y="6208"/>
                    </a:cubicBezTo>
                    <a:cubicBezTo>
                      <a:pt x="21079" y="33891"/>
                      <a:pt x="41640" y="60131"/>
                      <a:pt x="62275" y="86163"/>
                    </a:cubicBezTo>
                    <a:cubicBezTo>
                      <a:pt x="72370" y="98889"/>
                      <a:pt x="82494" y="111570"/>
                      <a:pt x="92723" y="124177"/>
                    </a:cubicBezTo>
                    <a:cubicBezTo>
                      <a:pt x="103144" y="137007"/>
                      <a:pt x="113804" y="150239"/>
                      <a:pt x="126099" y="161314"/>
                    </a:cubicBezTo>
                    <a:cubicBezTo>
                      <a:pt x="129816" y="164659"/>
                      <a:pt x="133993" y="159426"/>
                      <a:pt x="131926" y="155725"/>
                    </a:cubicBezTo>
                    <a:close/>
                  </a:path>
                </a:pathLst>
              </a:custGeom>
              <a:solidFill>
                <a:srgbClr val="81292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15" name="Google Shape;1215;p46"/>
              <p:cNvSpPr/>
              <p:nvPr/>
            </p:nvSpPr>
            <p:spPr>
              <a:xfrm>
                <a:off x="6848005" y="3285349"/>
                <a:ext cx="113824" cy="146117"/>
              </a:xfrm>
              <a:custGeom>
                <a:avLst/>
                <a:gdLst/>
                <a:ahLst/>
                <a:cxnLst/>
                <a:rect l="l" t="t" r="r" b="b"/>
                <a:pathLst>
                  <a:path w="151765" h="194823" extrusionOk="0">
                    <a:moveTo>
                      <a:pt x="153540" y="189363"/>
                    </a:moveTo>
                    <a:cubicBezTo>
                      <a:pt x="147995" y="169858"/>
                      <a:pt x="136815" y="151660"/>
                      <a:pt x="126275" y="134534"/>
                    </a:cubicBezTo>
                    <a:cubicBezTo>
                      <a:pt x="115838" y="117571"/>
                      <a:pt x="104494" y="101202"/>
                      <a:pt x="92289" y="85473"/>
                    </a:cubicBezTo>
                    <a:cubicBezTo>
                      <a:pt x="80157" y="69819"/>
                      <a:pt x="67194" y="54892"/>
                      <a:pt x="53382" y="40679"/>
                    </a:cubicBezTo>
                    <a:cubicBezTo>
                      <a:pt x="46231" y="33291"/>
                      <a:pt x="38783" y="26229"/>
                      <a:pt x="31141" y="19346"/>
                    </a:cubicBezTo>
                    <a:cubicBezTo>
                      <a:pt x="23975" y="12863"/>
                      <a:pt x="16185" y="5504"/>
                      <a:pt x="7548" y="1134"/>
                    </a:cubicBezTo>
                    <a:cubicBezTo>
                      <a:pt x="3891" y="-725"/>
                      <a:pt x="412" y="4062"/>
                      <a:pt x="2686" y="7185"/>
                    </a:cubicBezTo>
                    <a:cubicBezTo>
                      <a:pt x="8440" y="15049"/>
                      <a:pt x="16751" y="21813"/>
                      <a:pt x="23693" y="28623"/>
                    </a:cubicBezTo>
                    <a:cubicBezTo>
                      <a:pt x="30666" y="35461"/>
                      <a:pt x="37445" y="42478"/>
                      <a:pt x="44091" y="49600"/>
                    </a:cubicBezTo>
                    <a:cubicBezTo>
                      <a:pt x="57441" y="63901"/>
                      <a:pt x="70167" y="78768"/>
                      <a:pt x="82075" y="94289"/>
                    </a:cubicBezTo>
                    <a:cubicBezTo>
                      <a:pt x="93984" y="109795"/>
                      <a:pt x="105104" y="125941"/>
                      <a:pt x="115347" y="142592"/>
                    </a:cubicBezTo>
                    <a:cubicBezTo>
                      <a:pt x="125695" y="159377"/>
                      <a:pt x="134303" y="177559"/>
                      <a:pt x="145705" y="193659"/>
                    </a:cubicBezTo>
                    <a:cubicBezTo>
                      <a:pt x="148813" y="198030"/>
                      <a:pt x="154863" y="194031"/>
                      <a:pt x="153540" y="189363"/>
                    </a:cubicBezTo>
                    <a:close/>
                  </a:path>
                </a:pathLst>
              </a:custGeom>
              <a:solidFill>
                <a:srgbClr val="81292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16" name="Google Shape;1216;p46"/>
              <p:cNvSpPr/>
              <p:nvPr/>
            </p:nvSpPr>
            <p:spPr>
              <a:xfrm>
                <a:off x="6891466" y="3249556"/>
                <a:ext cx="128136" cy="159966"/>
              </a:xfrm>
              <a:custGeom>
                <a:avLst/>
                <a:gdLst/>
                <a:ahLst/>
                <a:cxnLst/>
                <a:rect l="l" t="t" r="r" b="b"/>
                <a:pathLst>
                  <a:path w="170848" h="213288" extrusionOk="0">
                    <a:moveTo>
                      <a:pt x="172558" y="207895"/>
                    </a:moveTo>
                    <a:cubicBezTo>
                      <a:pt x="165422" y="187215"/>
                      <a:pt x="153455" y="167814"/>
                      <a:pt x="141695" y="149513"/>
                    </a:cubicBezTo>
                    <a:cubicBezTo>
                      <a:pt x="129697" y="130825"/>
                      <a:pt x="116704" y="112777"/>
                      <a:pt x="102937" y="95368"/>
                    </a:cubicBezTo>
                    <a:cubicBezTo>
                      <a:pt x="89200" y="78033"/>
                      <a:pt x="74601" y="61441"/>
                      <a:pt x="59228" y="45564"/>
                    </a:cubicBezTo>
                    <a:cubicBezTo>
                      <a:pt x="43856" y="29656"/>
                      <a:pt x="27666" y="14165"/>
                      <a:pt x="9514" y="1483"/>
                    </a:cubicBezTo>
                    <a:cubicBezTo>
                      <a:pt x="5648" y="-1222"/>
                      <a:pt x="-596" y="3728"/>
                      <a:pt x="3107" y="7653"/>
                    </a:cubicBezTo>
                    <a:cubicBezTo>
                      <a:pt x="18270" y="23680"/>
                      <a:pt x="34401" y="38799"/>
                      <a:pt x="49565" y="54855"/>
                    </a:cubicBezTo>
                    <a:cubicBezTo>
                      <a:pt x="64313" y="70466"/>
                      <a:pt x="78407" y="86760"/>
                      <a:pt x="91728" y="103648"/>
                    </a:cubicBezTo>
                    <a:cubicBezTo>
                      <a:pt x="105048" y="120537"/>
                      <a:pt x="117566" y="138035"/>
                      <a:pt x="129252" y="156099"/>
                    </a:cubicBezTo>
                    <a:cubicBezTo>
                      <a:pt x="141249" y="174608"/>
                      <a:pt x="151834" y="194292"/>
                      <a:pt x="164738" y="212176"/>
                    </a:cubicBezTo>
                    <a:cubicBezTo>
                      <a:pt x="167756" y="216369"/>
                      <a:pt x="174209" y="212637"/>
                      <a:pt x="172558" y="207895"/>
                    </a:cubicBezTo>
                    <a:close/>
                  </a:path>
                </a:pathLst>
              </a:custGeom>
              <a:solidFill>
                <a:srgbClr val="81292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17" name="Google Shape;1217;p46"/>
              <p:cNvSpPr/>
              <p:nvPr/>
            </p:nvSpPr>
            <p:spPr>
              <a:xfrm>
                <a:off x="7786354" y="3184681"/>
                <a:ext cx="686024" cy="565655"/>
              </a:xfrm>
              <a:custGeom>
                <a:avLst/>
                <a:gdLst/>
                <a:ahLst/>
                <a:cxnLst/>
                <a:rect l="l" t="t" r="r" b="b"/>
                <a:pathLst>
                  <a:path w="914698" h="754207" extrusionOk="0">
                    <a:moveTo>
                      <a:pt x="2309" y="480671"/>
                    </a:moveTo>
                    <a:lnTo>
                      <a:pt x="46761" y="754711"/>
                    </a:lnTo>
                    <a:cubicBezTo>
                      <a:pt x="46761" y="754711"/>
                      <a:pt x="165250" y="762115"/>
                      <a:pt x="298561" y="695452"/>
                    </a:cubicBezTo>
                    <a:cubicBezTo>
                      <a:pt x="431887" y="628789"/>
                      <a:pt x="491131" y="562126"/>
                      <a:pt x="524463" y="539915"/>
                    </a:cubicBezTo>
                    <a:cubicBezTo>
                      <a:pt x="557794" y="517689"/>
                      <a:pt x="705913" y="480671"/>
                      <a:pt x="735558" y="484373"/>
                    </a:cubicBezTo>
                    <a:cubicBezTo>
                      <a:pt x="765172" y="488074"/>
                      <a:pt x="883676" y="499180"/>
                      <a:pt x="898483" y="462147"/>
                    </a:cubicBezTo>
                    <a:cubicBezTo>
                      <a:pt x="913306" y="425113"/>
                      <a:pt x="887378" y="417709"/>
                      <a:pt x="887378" y="417709"/>
                    </a:cubicBezTo>
                    <a:cubicBezTo>
                      <a:pt x="887378" y="417709"/>
                      <a:pt x="917007" y="436234"/>
                      <a:pt x="917007" y="410306"/>
                    </a:cubicBezTo>
                    <a:cubicBezTo>
                      <a:pt x="917007" y="384378"/>
                      <a:pt x="813311" y="317730"/>
                      <a:pt x="779979" y="306610"/>
                    </a:cubicBezTo>
                    <a:cubicBezTo>
                      <a:pt x="746663" y="295504"/>
                      <a:pt x="565199" y="306610"/>
                      <a:pt x="565199" y="306610"/>
                    </a:cubicBezTo>
                    <a:cubicBezTo>
                      <a:pt x="565199" y="306610"/>
                      <a:pt x="750365" y="251067"/>
                      <a:pt x="783682" y="251067"/>
                    </a:cubicBezTo>
                    <a:cubicBezTo>
                      <a:pt x="817013" y="251067"/>
                      <a:pt x="898483" y="295504"/>
                      <a:pt x="913306" y="265889"/>
                    </a:cubicBezTo>
                    <a:cubicBezTo>
                      <a:pt x="928113" y="236260"/>
                      <a:pt x="813311" y="162193"/>
                      <a:pt x="709630" y="158491"/>
                    </a:cubicBezTo>
                    <a:cubicBezTo>
                      <a:pt x="605934" y="154789"/>
                      <a:pt x="498535" y="221437"/>
                      <a:pt x="498535" y="221437"/>
                    </a:cubicBezTo>
                    <a:cubicBezTo>
                      <a:pt x="498535" y="221437"/>
                      <a:pt x="576319" y="121458"/>
                      <a:pt x="594828" y="110352"/>
                    </a:cubicBezTo>
                    <a:cubicBezTo>
                      <a:pt x="613337" y="99247"/>
                      <a:pt x="750365" y="73319"/>
                      <a:pt x="768874" y="32569"/>
                    </a:cubicBezTo>
                    <a:cubicBezTo>
                      <a:pt x="787383" y="-8152"/>
                      <a:pt x="609635" y="-4450"/>
                      <a:pt x="568900" y="14059"/>
                    </a:cubicBezTo>
                    <a:cubicBezTo>
                      <a:pt x="528165" y="32569"/>
                      <a:pt x="217106" y="365854"/>
                      <a:pt x="146741" y="417709"/>
                    </a:cubicBezTo>
                    <a:cubicBezTo>
                      <a:pt x="76391" y="469550"/>
                      <a:pt x="2309" y="480671"/>
                      <a:pt x="2309" y="480671"/>
                    </a:cubicBezTo>
                    <a:close/>
                  </a:path>
                </a:pathLst>
              </a:custGeom>
              <a:solidFill>
                <a:srgbClr val="B55146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18" name="Google Shape;1218;p46"/>
              <p:cNvSpPr/>
              <p:nvPr/>
            </p:nvSpPr>
            <p:spPr>
              <a:xfrm>
                <a:off x="8170342" y="3475502"/>
                <a:ext cx="261197" cy="34325"/>
              </a:xfrm>
              <a:custGeom>
                <a:avLst/>
                <a:gdLst/>
                <a:ahLst/>
                <a:cxnLst/>
                <a:rect l="l" t="t" r="r" b="b"/>
                <a:pathLst>
                  <a:path w="348263" h="45766" extrusionOk="0">
                    <a:moveTo>
                      <a:pt x="348192" y="19624"/>
                    </a:moveTo>
                    <a:cubicBezTo>
                      <a:pt x="327617" y="11060"/>
                      <a:pt x="304038" y="7834"/>
                      <a:pt x="282080" y="5158"/>
                    </a:cubicBezTo>
                    <a:cubicBezTo>
                      <a:pt x="259497" y="2393"/>
                      <a:pt x="236751" y="936"/>
                      <a:pt x="214004" y="772"/>
                    </a:cubicBezTo>
                    <a:cubicBezTo>
                      <a:pt x="168140" y="430"/>
                      <a:pt x="122216" y="5307"/>
                      <a:pt x="77526" y="15594"/>
                    </a:cubicBezTo>
                    <a:cubicBezTo>
                      <a:pt x="52803" y="21274"/>
                      <a:pt x="27232" y="28053"/>
                      <a:pt x="4441" y="39411"/>
                    </a:cubicBezTo>
                    <a:cubicBezTo>
                      <a:pt x="1141" y="41076"/>
                      <a:pt x="1809" y="47425"/>
                      <a:pt x="6106" y="46413"/>
                    </a:cubicBezTo>
                    <a:cubicBezTo>
                      <a:pt x="27560" y="41329"/>
                      <a:pt x="48521" y="34446"/>
                      <a:pt x="70049" y="29584"/>
                    </a:cubicBezTo>
                    <a:cubicBezTo>
                      <a:pt x="92051" y="24604"/>
                      <a:pt x="114248" y="20605"/>
                      <a:pt x="136652" y="17914"/>
                    </a:cubicBezTo>
                    <a:cubicBezTo>
                      <a:pt x="181268" y="12577"/>
                      <a:pt x="226477" y="12235"/>
                      <a:pt x="271152" y="17007"/>
                    </a:cubicBezTo>
                    <a:cubicBezTo>
                      <a:pt x="283284" y="18300"/>
                      <a:pt x="295371" y="20040"/>
                      <a:pt x="307427" y="21883"/>
                    </a:cubicBezTo>
                    <a:cubicBezTo>
                      <a:pt x="320139" y="23816"/>
                      <a:pt x="333029" y="26507"/>
                      <a:pt x="345829" y="27458"/>
                    </a:cubicBezTo>
                    <a:cubicBezTo>
                      <a:pt x="350244" y="27785"/>
                      <a:pt x="352772" y="21526"/>
                      <a:pt x="348192" y="19624"/>
                    </a:cubicBezTo>
                    <a:close/>
                  </a:path>
                </a:pathLst>
              </a:custGeom>
              <a:solidFill>
                <a:srgbClr val="81292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19" name="Google Shape;1219;p46"/>
              <p:cNvSpPr/>
              <p:nvPr/>
            </p:nvSpPr>
            <p:spPr>
              <a:xfrm>
                <a:off x="8150069" y="3405482"/>
                <a:ext cx="72515" cy="28393"/>
              </a:xfrm>
              <a:custGeom>
                <a:avLst/>
                <a:gdLst/>
                <a:ahLst/>
                <a:cxnLst/>
                <a:rect l="l" t="t" r="r" b="b"/>
                <a:pathLst>
                  <a:path w="96686" h="37857" extrusionOk="0">
                    <a:moveTo>
                      <a:pt x="95737" y="762"/>
                    </a:moveTo>
                    <a:cubicBezTo>
                      <a:pt x="88289" y="405"/>
                      <a:pt x="79845" y="3631"/>
                      <a:pt x="72828" y="5936"/>
                    </a:cubicBezTo>
                    <a:cubicBezTo>
                      <a:pt x="65260" y="8433"/>
                      <a:pt x="57738" y="10990"/>
                      <a:pt x="50186" y="13518"/>
                    </a:cubicBezTo>
                    <a:cubicBezTo>
                      <a:pt x="34813" y="18662"/>
                      <a:pt x="19455" y="23791"/>
                      <a:pt x="4737" y="30600"/>
                    </a:cubicBezTo>
                    <a:cubicBezTo>
                      <a:pt x="842" y="32399"/>
                      <a:pt x="1808" y="39505"/>
                      <a:pt x="6596" y="38494"/>
                    </a:cubicBezTo>
                    <a:cubicBezTo>
                      <a:pt x="22295" y="35134"/>
                      <a:pt x="37519" y="30199"/>
                      <a:pt x="52757" y="25129"/>
                    </a:cubicBezTo>
                    <a:cubicBezTo>
                      <a:pt x="60309" y="22631"/>
                      <a:pt x="67862" y="20134"/>
                      <a:pt x="75399" y="17606"/>
                    </a:cubicBezTo>
                    <a:cubicBezTo>
                      <a:pt x="79309" y="16298"/>
                      <a:pt x="83249" y="15034"/>
                      <a:pt x="87011" y="13354"/>
                    </a:cubicBezTo>
                    <a:cubicBezTo>
                      <a:pt x="90519" y="11779"/>
                      <a:pt x="94533" y="10559"/>
                      <a:pt x="97506" y="8092"/>
                    </a:cubicBezTo>
                    <a:cubicBezTo>
                      <a:pt x="99900" y="6084"/>
                      <a:pt x="99528" y="941"/>
                      <a:pt x="95737" y="762"/>
                    </a:cubicBezTo>
                    <a:close/>
                  </a:path>
                </a:pathLst>
              </a:custGeom>
              <a:solidFill>
                <a:srgbClr val="81292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20" name="Google Shape;1220;p46"/>
              <p:cNvSpPr/>
              <p:nvPr/>
            </p:nvSpPr>
            <p:spPr>
              <a:xfrm>
                <a:off x="8143817" y="3354635"/>
                <a:ext cx="329" cy="19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253" extrusionOk="0">
                    <a:moveTo>
                      <a:pt x="2313" y="970"/>
                    </a:moveTo>
                    <a:cubicBezTo>
                      <a:pt x="2328" y="970"/>
                      <a:pt x="2328" y="970"/>
                      <a:pt x="2328" y="955"/>
                    </a:cubicBezTo>
                    <a:cubicBezTo>
                      <a:pt x="3042" y="599"/>
                      <a:pt x="2729" y="673"/>
                      <a:pt x="2313" y="970"/>
                    </a:cubicBezTo>
                    <a:close/>
                  </a:path>
                </a:pathLst>
              </a:custGeom>
              <a:solidFill>
                <a:srgbClr val="81292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21" name="Google Shape;1221;p46"/>
              <p:cNvSpPr/>
              <p:nvPr/>
            </p:nvSpPr>
            <p:spPr>
              <a:xfrm>
                <a:off x="8133307" y="3346968"/>
                <a:ext cx="25742" cy="17727"/>
              </a:xfrm>
              <a:custGeom>
                <a:avLst/>
                <a:gdLst/>
                <a:ahLst/>
                <a:cxnLst/>
                <a:rect l="l" t="t" r="r" b="b"/>
                <a:pathLst>
                  <a:path w="34323" h="23636" extrusionOk="0">
                    <a:moveTo>
                      <a:pt x="31193" y="801"/>
                    </a:moveTo>
                    <a:cubicBezTo>
                      <a:pt x="30895" y="816"/>
                      <a:pt x="30613" y="861"/>
                      <a:pt x="30331" y="965"/>
                    </a:cubicBezTo>
                    <a:cubicBezTo>
                      <a:pt x="29588" y="1158"/>
                      <a:pt x="28918" y="1455"/>
                      <a:pt x="28279" y="1901"/>
                    </a:cubicBezTo>
                    <a:cubicBezTo>
                      <a:pt x="27521" y="2466"/>
                      <a:pt x="26837" y="3120"/>
                      <a:pt x="26183" y="3745"/>
                    </a:cubicBezTo>
                    <a:cubicBezTo>
                      <a:pt x="26109" y="3834"/>
                      <a:pt x="25811" y="4117"/>
                      <a:pt x="25692" y="4235"/>
                    </a:cubicBezTo>
                    <a:cubicBezTo>
                      <a:pt x="25678" y="4250"/>
                      <a:pt x="25662" y="4265"/>
                      <a:pt x="25648" y="4265"/>
                    </a:cubicBezTo>
                    <a:cubicBezTo>
                      <a:pt x="25187" y="4637"/>
                      <a:pt x="24711" y="4994"/>
                      <a:pt x="24280" y="5395"/>
                    </a:cubicBezTo>
                    <a:cubicBezTo>
                      <a:pt x="22466" y="7030"/>
                      <a:pt x="20489" y="8577"/>
                      <a:pt x="18452" y="9930"/>
                    </a:cubicBezTo>
                    <a:cubicBezTo>
                      <a:pt x="17947" y="10242"/>
                      <a:pt x="17441" y="10569"/>
                      <a:pt x="16921" y="10866"/>
                    </a:cubicBezTo>
                    <a:cubicBezTo>
                      <a:pt x="16698" y="11000"/>
                      <a:pt x="16445" y="11119"/>
                      <a:pt x="16237" y="11268"/>
                    </a:cubicBezTo>
                    <a:cubicBezTo>
                      <a:pt x="16267" y="11238"/>
                      <a:pt x="16296" y="11223"/>
                      <a:pt x="16326" y="11193"/>
                    </a:cubicBezTo>
                    <a:cubicBezTo>
                      <a:pt x="15271" y="11758"/>
                      <a:pt x="14170" y="12234"/>
                      <a:pt x="13070" y="12710"/>
                    </a:cubicBezTo>
                    <a:cubicBezTo>
                      <a:pt x="11985" y="13200"/>
                      <a:pt x="10900" y="13691"/>
                      <a:pt x="9784" y="14107"/>
                    </a:cubicBezTo>
                    <a:cubicBezTo>
                      <a:pt x="8461" y="14568"/>
                      <a:pt x="7227" y="14999"/>
                      <a:pt x="6231" y="15817"/>
                    </a:cubicBezTo>
                    <a:cubicBezTo>
                      <a:pt x="6128" y="15832"/>
                      <a:pt x="6038" y="15847"/>
                      <a:pt x="5934" y="15876"/>
                    </a:cubicBezTo>
                    <a:cubicBezTo>
                      <a:pt x="3883" y="16233"/>
                      <a:pt x="2024" y="17987"/>
                      <a:pt x="2351" y="20232"/>
                    </a:cubicBezTo>
                    <a:cubicBezTo>
                      <a:pt x="2679" y="22522"/>
                      <a:pt x="4463" y="23845"/>
                      <a:pt x="6692" y="23815"/>
                    </a:cubicBezTo>
                    <a:cubicBezTo>
                      <a:pt x="6901" y="23800"/>
                      <a:pt x="7109" y="23800"/>
                      <a:pt x="7302" y="23800"/>
                    </a:cubicBezTo>
                    <a:cubicBezTo>
                      <a:pt x="8075" y="24187"/>
                      <a:pt x="8952" y="24380"/>
                      <a:pt x="9963" y="24350"/>
                    </a:cubicBezTo>
                    <a:cubicBezTo>
                      <a:pt x="10617" y="24336"/>
                      <a:pt x="11286" y="24217"/>
                      <a:pt x="11940" y="24127"/>
                    </a:cubicBezTo>
                    <a:cubicBezTo>
                      <a:pt x="13590" y="23890"/>
                      <a:pt x="15241" y="23562"/>
                      <a:pt x="16861" y="23116"/>
                    </a:cubicBezTo>
                    <a:cubicBezTo>
                      <a:pt x="19790" y="22329"/>
                      <a:pt x="22541" y="20886"/>
                      <a:pt x="25187" y="19385"/>
                    </a:cubicBezTo>
                    <a:cubicBezTo>
                      <a:pt x="27818" y="17883"/>
                      <a:pt x="30033" y="16055"/>
                      <a:pt x="32204" y="13929"/>
                    </a:cubicBezTo>
                    <a:cubicBezTo>
                      <a:pt x="33155" y="13037"/>
                      <a:pt x="33959" y="11922"/>
                      <a:pt x="34732" y="10866"/>
                    </a:cubicBezTo>
                    <a:cubicBezTo>
                      <a:pt x="35296" y="10093"/>
                      <a:pt x="35801" y="9171"/>
                      <a:pt x="36203" y="8279"/>
                    </a:cubicBezTo>
                    <a:cubicBezTo>
                      <a:pt x="36768" y="6971"/>
                      <a:pt x="36619" y="5916"/>
                      <a:pt x="36619" y="4592"/>
                    </a:cubicBezTo>
                    <a:cubicBezTo>
                      <a:pt x="36634" y="1783"/>
                      <a:pt x="33616" y="340"/>
                      <a:pt x="31193" y="801"/>
                    </a:cubicBezTo>
                    <a:close/>
                  </a:path>
                </a:pathLst>
              </a:custGeom>
              <a:solidFill>
                <a:srgbClr val="81292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22" name="Google Shape;1222;p46"/>
              <p:cNvSpPr/>
              <p:nvPr/>
            </p:nvSpPr>
            <p:spPr>
              <a:xfrm>
                <a:off x="6797583" y="2484650"/>
                <a:ext cx="136032" cy="647050"/>
              </a:xfrm>
              <a:custGeom>
                <a:avLst/>
                <a:gdLst/>
                <a:ahLst/>
                <a:cxnLst/>
                <a:rect l="l" t="t" r="r" b="b"/>
                <a:pathLst>
                  <a:path w="181376" h="862733" extrusionOk="0">
                    <a:moveTo>
                      <a:pt x="148507" y="517892"/>
                    </a:moveTo>
                    <a:cubicBezTo>
                      <a:pt x="129626" y="405602"/>
                      <a:pt x="104204" y="294309"/>
                      <a:pt x="72299" y="184993"/>
                    </a:cubicBezTo>
                    <a:cubicBezTo>
                      <a:pt x="63454" y="154680"/>
                      <a:pt x="54237" y="124426"/>
                      <a:pt x="44231" y="94454"/>
                    </a:cubicBezTo>
                    <a:cubicBezTo>
                      <a:pt x="34062" y="63903"/>
                      <a:pt x="24369" y="32593"/>
                      <a:pt x="10691" y="3394"/>
                    </a:cubicBezTo>
                    <a:cubicBezTo>
                      <a:pt x="8164" y="-2017"/>
                      <a:pt x="656" y="1016"/>
                      <a:pt x="2143" y="6680"/>
                    </a:cubicBezTo>
                    <a:cubicBezTo>
                      <a:pt x="9457" y="34228"/>
                      <a:pt x="19597" y="61078"/>
                      <a:pt x="28369" y="88195"/>
                    </a:cubicBezTo>
                    <a:cubicBezTo>
                      <a:pt x="37139" y="115327"/>
                      <a:pt x="45718" y="142519"/>
                      <a:pt x="53835" y="169859"/>
                    </a:cubicBezTo>
                    <a:cubicBezTo>
                      <a:pt x="69906" y="223944"/>
                      <a:pt x="84490" y="278491"/>
                      <a:pt x="97424" y="333409"/>
                    </a:cubicBezTo>
                    <a:cubicBezTo>
                      <a:pt x="123367" y="443676"/>
                      <a:pt x="142858" y="555490"/>
                      <a:pt x="155837" y="668017"/>
                    </a:cubicBezTo>
                    <a:cubicBezTo>
                      <a:pt x="163166" y="731499"/>
                      <a:pt x="168637" y="795322"/>
                      <a:pt x="173603" y="859041"/>
                    </a:cubicBezTo>
                    <a:cubicBezTo>
                      <a:pt x="174093" y="865375"/>
                      <a:pt x="183459" y="864289"/>
                      <a:pt x="183325" y="858075"/>
                    </a:cubicBezTo>
                    <a:cubicBezTo>
                      <a:pt x="180932" y="744032"/>
                      <a:pt x="167418" y="630345"/>
                      <a:pt x="148507" y="51789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23" name="Google Shape;1223;p46"/>
              <p:cNvSpPr/>
              <p:nvPr/>
            </p:nvSpPr>
            <p:spPr>
              <a:xfrm>
                <a:off x="6595455" y="3404459"/>
                <a:ext cx="259039" cy="71934"/>
              </a:xfrm>
              <a:custGeom>
                <a:avLst/>
                <a:gdLst/>
                <a:ahLst/>
                <a:cxnLst/>
                <a:rect l="l" t="t" r="r" b="b"/>
                <a:pathLst>
                  <a:path w="345385" h="95912" extrusionOk="0">
                    <a:moveTo>
                      <a:pt x="344826" y="62640"/>
                    </a:moveTo>
                    <a:cubicBezTo>
                      <a:pt x="334464" y="58091"/>
                      <a:pt x="324518" y="53007"/>
                      <a:pt x="313873" y="48978"/>
                    </a:cubicBezTo>
                    <a:cubicBezTo>
                      <a:pt x="303333" y="44964"/>
                      <a:pt x="292643" y="41291"/>
                      <a:pt x="281909" y="37872"/>
                    </a:cubicBezTo>
                    <a:cubicBezTo>
                      <a:pt x="260219" y="30944"/>
                      <a:pt x="238201" y="25012"/>
                      <a:pt x="216005" y="20002"/>
                    </a:cubicBezTo>
                    <a:cubicBezTo>
                      <a:pt x="171597" y="9937"/>
                      <a:pt x="126179" y="3961"/>
                      <a:pt x="80701" y="1746"/>
                    </a:cubicBezTo>
                    <a:cubicBezTo>
                      <a:pt x="68451" y="1151"/>
                      <a:pt x="56201" y="809"/>
                      <a:pt x="43936" y="750"/>
                    </a:cubicBezTo>
                    <a:cubicBezTo>
                      <a:pt x="37528" y="720"/>
                      <a:pt x="31135" y="764"/>
                      <a:pt x="24727" y="883"/>
                    </a:cubicBezTo>
                    <a:cubicBezTo>
                      <a:pt x="18306" y="1032"/>
                      <a:pt x="11288" y="348"/>
                      <a:pt x="5356" y="3188"/>
                    </a:cubicBezTo>
                    <a:cubicBezTo>
                      <a:pt x="1387" y="5091"/>
                      <a:pt x="272" y="11543"/>
                      <a:pt x="5104" y="13372"/>
                    </a:cubicBezTo>
                    <a:cubicBezTo>
                      <a:pt x="9890" y="15200"/>
                      <a:pt x="14247" y="14918"/>
                      <a:pt x="19301" y="14784"/>
                    </a:cubicBezTo>
                    <a:cubicBezTo>
                      <a:pt x="25323" y="14620"/>
                      <a:pt x="31343" y="14531"/>
                      <a:pt x="37365" y="14487"/>
                    </a:cubicBezTo>
                    <a:cubicBezTo>
                      <a:pt x="48455" y="14427"/>
                      <a:pt x="59531" y="14561"/>
                      <a:pt x="70592" y="14962"/>
                    </a:cubicBezTo>
                    <a:cubicBezTo>
                      <a:pt x="92788" y="15780"/>
                      <a:pt x="114955" y="17549"/>
                      <a:pt x="137017" y="20196"/>
                    </a:cubicBezTo>
                    <a:cubicBezTo>
                      <a:pt x="181469" y="25577"/>
                      <a:pt x="225564" y="34572"/>
                      <a:pt x="268544" y="47075"/>
                    </a:cubicBezTo>
                    <a:cubicBezTo>
                      <a:pt x="280705" y="50598"/>
                      <a:pt x="292733" y="54434"/>
                      <a:pt x="304745" y="58418"/>
                    </a:cubicBezTo>
                    <a:cubicBezTo>
                      <a:pt x="305473" y="58641"/>
                      <a:pt x="306202" y="58879"/>
                      <a:pt x="306931" y="59102"/>
                    </a:cubicBezTo>
                    <a:cubicBezTo>
                      <a:pt x="293015" y="58953"/>
                      <a:pt x="278907" y="60039"/>
                      <a:pt x="265482" y="60648"/>
                    </a:cubicBezTo>
                    <a:cubicBezTo>
                      <a:pt x="241933" y="61719"/>
                      <a:pt x="218428" y="63413"/>
                      <a:pt x="194968" y="65703"/>
                    </a:cubicBezTo>
                    <a:cubicBezTo>
                      <a:pt x="149134" y="70133"/>
                      <a:pt x="102051" y="75218"/>
                      <a:pt x="57509" y="87349"/>
                    </a:cubicBezTo>
                    <a:cubicBezTo>
                      <a:pt x="52202" y="88791"/>
                      <a:pt x="54432" y="97191"/>
                      <a:pt x="59695" y="96626"/>
                    </a:cubicBezTo>
                    <a:cubicBezTo>
                      <a:pt x="82678" y="94158"/>
                      <a:pt x="105529" y="90070"/>
                      <a:pt x="128424" y="86963"/>
                    </a:cubicBezTo>
                    <a:cubicBezTo>
                      <a:pt x="150992" y="83885"/>
                      <a:pt x="173605" y="81105"/>
                      <a:pt x="196247" y="78860"/>
                    </a:cubicBezTo>
                    <a:cubicBezTo>
                      <a:pt x="218904" y="76600"/>
                      <a:pt x="241621" y="74831"/>
                      <a:pt x="264336" y="73463"/>
                    </a:cubicBezTo>
                    <a:cubicBezTo>
                      <a:pt x="275502" y="72794"/>
                      <a:pt x="286667" y="72304"/>
                      <a:pt x="297832" y="71739"/>
                    </a:cubicBezTo>
                    <a:cubicBezTo>
                      <a:pt x="309636" y="71129"/>
                      <a:pt x="321946" y="70891"/>
                      <a:pt x="333512" y="68423"/>
                    </a:cubicBezTo>
                    <a:cubicBezTo>
                      <a:pt x="333959" y="68349"/>
                      <a:pt x="334330" y="68186"/>
                      <a:pt x="334672" y="67977"/>
                    </a:cubicBezTo>
                    <a:cubicBezTo>
                      <a:pt x="336931" y="68751"/>
                      <a:pt x="339176" y="69509"/>
                      <a:pt x="341407" y="70326"/>
                    </a:cubicBezTo>
                    <a:cubicBezTo>
                      <a:pt x="346446" y="72215"/>
                      <a:pt x="349851" y="64826"/>
                      <a:pt x="344826" y="626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24" name="Google Shape;1224;p46"/>
              <p:cNvSpPr/>
              <p:nvPr/>
            </p:nvSpPr>
            <p:spPr>
              <a:xfrm>
                <a:off x="7139111" y="3526396"/>
                <a:ext cx="663697" cy="35852"/>
              </a:xfrm>
              <a:custGeom>
                <a:avLst/>
                <a:gdLst/>
                <a:ahLst/>
                <a:cxnLst/>
                <a:rect l="l" t="t" r="r" b="b"/>
                <a:pathLst>
                  <a:path w="884929" h="47803" extrusionOk="0">
                    <a:moveTo>
                      <a:pt x="882254" y="10309"/>
                    </a:moveTo>
                    <a:cubicBezTo>
                      <a:pt x="853799" y="13223"/>
                      <a:pt x="825285" y="15735"/>
                      <a:pt x="796814" y="18723"/>
                    </a:cubicBezTo>
                    <a:cubicBezTo>
                      <a:pt x="768359" y="21712"/>
                      <a:pt x="739845" y="24343"/>
                      <a:pt x="711315" y="26573"/>
                    </a:cubicBezTo>
                    <a:cubicBezTo>
                      <a:pt x="654226" y="30989"/>
                      <a:pt x="597019" y="33784"/>
                      <a:pt x="539796" y="34958"/>
                    </a:cubicBezTo>
                    <a:cubicBezTo>
                      <a:pt x="425871" y="37307"/>
                      <a:pt x="311843" y="33085"/>
                      <a:pt x="198394" y="22515"/>
                    </a:cubicBezTo>
                    <a:cubicBezTo>
                      <a:pt x="134214" y="16553"/>
                      <a:pt x="70435" y="7216"/>
                      <a:pt x="6329" y="794"/>
                    </a:cubicBezTo>
                    <a:cubicBezTo>
                      <a:pt x="1556" y="318"/>
                      <a:pt x="426" y="7098"/>
                      <a:pt x="5125" y="8123"/>
                    </a:cubicBezTo>
                    <a:cubicBezTo>
                      <a:pt x="60965" y="20433"/>
                      <a:pt x="118127" y="27168"/>
                      <a:pt x="174963" y="33010"/>
                    </a:cubicBezTo>
                    <a:cubicBezTo>
                      <a:pt x="232305" y="38913"/>
                      <a:pt x="289810" y="43150"/>
                      <a:pt x="347404" y="45662"/>
                    </a:cubicBezTo>
                    <a:cubicBezTo>
                      <a:pt x="461953" y="50672"/>
                      <a:pt x="576785" y="49245"/>
                      <a:pt x="691171" y="41158"/>
                    </a:cubicBezTo>
                    <a:cubicBezTo>
                      <a:pt x="722896" y="38913"/>
                      <a:pt x="754593" y="36177"/>
                      <a:pt x="786215" y="32877"/>
                    </a:cubicBezTo>
                    <a:cubicBezTo>
                      <a:pt x="802032" y="31226"/>
                      <a:pt x="817851" y="29472"/>
                      <a:pt x="833610" y="27465"/>
                    </a:cubicBezTo>
                    <a:cubicBezTo>
                      <a:pt x="850261" y="25354"/>
                      <a:pt x="866614" y="22143"/>
                      <a:pt x="883131" y="19348"/>
                    </a:cubicBezTo>
                    <a:cubicBezTo>
                      <a:pt x="888840" y="18382"/>
                      <a:pt x="888112" y="9699"/>
                      <a:pt x="882254" y="1030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25" name="Google Shape;1225;p46"/>
              <p:cNvSpPr/>
              <p:nvPr/>
            </p:nvSpPr>
            <p:spPr>
              <a:xfrm>
                <a:off x="6851663" y="3759461"/>
                <a:ext cx="1273666" cy="551711"/>
              </a:xfrm>
              <a:custGeom>
                <a:avLst/>
                <a:gdLst/>
                <a:ahLst/>
                <a:cxnLst/>
                <a:rect l="l" t="t" r="r" b="b"/>
                <a:pathLst>
                  <a:path w="1698221" h="735615" extrusionOk="0">
                    <a:moveTo>
                      <a:pt x="1697526" y="426358"/>
                    </a:moveTo>
                    <a:cubicBezTo>
                      <a:pt x="1687758" y="431041"/>
                      <a:pt x="1677842" y="435486"/>
                      <a:pt x="1667718" y="439411"/>
                    </a:cubicBezTo>
                    <a:cubicBezTo>
                      <a:pt x="1585385" y="471256"/>
                      <a:pt x="1496258" y="485617"/>
                      <a:pt x="1408856" y="494522"/>
                    </a:cubicBezTo>
                    <a:cubicBezTo>
                      <a:pt x="1317232" y="503859"/>
                      <a:pt x="1224938" y="507561"/>
                      <a:pt x="1132942" y="510058"/>
                    </a:cubicBezTo>
                    <a:cubicBezTo>
                      <a:pt x="1082217" y="511411"/>
                      <a:pt x="1031490" y="512050"/>
                      <a:pt x="980779" y="512050"/>
                    </a:cubicBezTo>
                    <a:cubicBezTo>
                      <a:pt x="982043" y="526620"/>
                      <a:pt x="981270" y="541710"/>
                      <a:pt x="980972" y="556175"/>
                    </a:cubicBezTo>
                    <a:cubicBezTo>
                      <a:pt x="980646" y="573183"/>
                      <a:pt x="980334" y="590191"/>
                      <a:pt x="979903" y="607198"/>
                    </a:cubicBezTo>
                    <a:cubicBezTo>
                      <a:pt x="978832" y="650238"/>
                      <a:pt x="977747" y="693381"/>
                      <a:pt x="976290" y="736525"/>
                    </a:cubicBezTo>
                    <a:lnTo>
                      <a:pt x="962895" y="736525"/>
                    </a:lnTo>
                    <a:cubicBezTo>
                      <a:pt x="963475" y="719324"/>
                      <a:pt x="964114" y="702168"/>
                      <a:pt x="964649" y="684981"/>
                    </a:cubicBezTo>
                    <a:cubicBezTo>
                      <a:pt x="965586" y="655025"/>
                      <a:pt x="966419" y="625024"/>
                      <a:pt x="967251" y="595067"/>
                    </a:cubicBezTo>
                    <a:cubicBezTo>
                      <a:pt x="967637" y="579933"/>
                      <a:pt x="967875" y="564768"/>
                      <a:pt x="968410" y="549693"/>
                    </a:cubicBezTo>
                    <a:cubicBezTo>
                      <a:pt x="968857" y="537279"/>
                      <a:pt x="968811" y="524405"/>
                      <a:pt x="970269" y="512006"/>
                    </a:cubicBezTo>
                    <a:cubicBezTo>
                      <a:pt x="928791" y="511917"/>
                      <a:pt x="887311" y="511411"/>
                      <a:pt x="845819" y="510400"/>
                    </a:cubicBezTo>
                    <a:cubicBezTo>
                      <a:pt x="751488" y="508007"/>
                      <a:pt x="656726" y="504394"/>
                      <a:pt x="562723" y="496024"/>
                    </a:cubicBezTo>
                    <a:cubicBezTo>
                      <a:pt x="546266" y="494567"/>
                      <a:pt x="527935" y="491445"/>
                      <a:pt x="515611" y="479373"/>
                    </a:cubicBezTo>
                    <a:cubicBezTo>
                      <a:pt x="500714" y="464714"/>
                      <a:pt x="500477" y="442340"/>
                      <a:pt x="498321" y="422879"/>
                    </a:cubicBezTo>
                    <a:cubicBezTo>
                      <a:pt x="493147" y="376227"/>
                      <a:pt x="487483" y="329560"/>
                      <a:pt x="483959" y="282759"/>
                    </a:cubicBezTo>
                    <a:cubicBezTo>
                      <a:pt x="410324" y="282075"/>
                      <a:pt x="336748" y="279771"/>
                      <a:pt x="263261" y="275370"/>
                    </a:cubicBezTo>
                    <a:cubicBezTo>
                      <a:pt x="220206" y="272783"/>
                      <a:pt x="177256" y="269616"/>
                      <a:pt x="134365" y="265751"/>
                    </a:cubicBezTo>
                    <a:cubicBezTo>
                      <a:pt x="92292" y="262035"/>
                      <a:pt x="50174" y="258020"/>
                      <a:pt x="8443" y="251628"/>
                    </a:cubicBezTo>
                    <a:cubicBezTo>
                      <a:pt x="7610" y="251479"/>
                      <a:pt x="6778" y="251375"/>
                      <a:pt x="5945" y="251226"/>
                    </a:cubicBezTo>
                    <a:cubicBezTo>
                      <a:pt x="3165" y="250795"/>
                      <a:pt x="1990" y="248699"/>
                      <a:pt x="2139" y="246647"/>
                    </a:cubicBezTo>
                    <a:cubicBezTo>
                      <a:pt x="2184" y="244105"/>
                      <a:pt x="4191" y="241563"/>
                      <a:pt x="7521" y="241815"/>
                    </a:cubicBezTo>
                    <a:cubicBezTo>
                      <a:pt x="18166" y="242633"/>
                      <a:pt x="28810" y="243362"/>
                      <a:pt x="39470" y="244388"/>
                    </a:cubicBezTo>
                    <a:cubicBezTo>
                      <a:pt x="124880" y="252802"/>
                      <a:pt x="210290" y="259983"/>
                      <a:pt x="295997" y="264190"/>
                    </a:cubicBezTo>
                    <a:cubicBezTo>
                      <a:pt x="381943" y="268338"/>
                      <a:pt x="467977" y="270241"/>
                      <a:pt x="554027" y="269468"/>
                    </a:cubicBezTo>
                    <a:cubicBezTo>
                      <a:pt x="639779" y="268680"/>
                      <a:pt x="725516" y="265498"/>
                      <a:pt x="811074" y="259879"/>
                    </a:cubicBezTo>
                    <a:cubicBezTo>
                      <a:pt x="896633" y="254215"/>
                      <a:pt x="982043" y="246112"/>
                      <a:pt x="1067171" y="235512"/>
                    </a:cubicBezTo>
                    <a:cubicBezTo>
                      <a:pt x="1149935" y="225239"/>
                      <a:pt x="1232416" y="212543"/>
                      <a:pt x="1314511" y="197587"/>
                    </a:cubicBezTo>
                    <a:cubicBezTo>
                      <a:pt x="1307211" y="133927"/>
                      <a:pt x="1298574" y="70014"/>
                      <a:pt x="1294961" y="5997"/>
                    </a:cubicBezTo>
                    <a:cubicBezTo>
                      <a:pt x="1294619" y="-217"/>
                      <a:pt x="1303509" y="-990"/>
                      <a:pt x="1304535" y="5076"/>
                    </a:cubicBezTo>
                    <a:cubicBezTo>
                      <a:pt x="1315670" y="70401"/>
                      <a:pt x="1321484" y="136752"/>
                      <a:pt x="1328962" y="202567"/>
                    </a:cubicBezTo>
                    <a:cubicBezTo>
                      <a:pt x="1329407" y="206537"/>
                      <a:pt x="1326375" y="209465"/>
                      <a:pt x="1322762" y="210149"/>
                    </a:cubicBezTo>
                    <a:cubicBezTo>
                      <a:pt x="1312251" y="212052"/>
                      <a:pt x="1301740" y="213955"/>
                      <a:pt x="1291245" y="215813"/>
                    </a:cubicBezTo>
                    <a:cubicBezTo>
                      <a:pt x="1206413" y="230859"/>
                      <a:pt x="1121108" y="243317"/>
                      <a:pt x="1035505" y="253337"/>
                    </a:cubicBezTo>
                    <a:cubicBezTo>
                      <a:pt x="949901" y="263298"/>
                      <a:pt x="864000" y="270836"/>
                      <a:pt x="777966" y="275816"/>
                    </a:cubicBezTo>
                    <a:cubicBezTo>
                      <a:pt x="692303" y="280752"/>
                      <a:pt x="606551" y="283190"/>
                      <a:pt x="520800" y="283041"/>
                    </a:cubicBezTo>
                    <a:cubicBezTo>
                      <a:pt x="512147" y="283041"/>
                      <a:pt x="503509" y="282893"/>
                      <a:pt x="494856" y="282848"/>
                    </a:cubicBezTo>
                    <a:cubicBezTo>
                      <a:pt x="496418" y="293255"/>
                      <a:pt x="497830" y="303721"/>
                      <a:pt x="499153" y="314173"/>
                    </a:cubicBezTo>
                    <a:cubicBezTo>
                      <a:pt x="501933" y="337082"/>
                      <a:pt x="504580" y="360007"/>
                      <a:pt x="507166" y="382961"/>
                    </a:cubicBezTo>
                    <a:cubicBezTo>
                      <a:pt x="509619" y="405098"/>
                      <a:pt x="510630" y="428008"/>
                      <a:pt x="515031" y="449907"/>
                    </a:cubicBezTo>
                    <a:cubicBezTo>
                      <a:pt x="516844" y="458991"/>
                      <a:pt x="520651" y="467257"/>
                      <a:pt x="528322" y="472876"/>
                    </a:cubicBezTo>
                    <a:cubicBezTo>
                      <a:pt x="535071" y="477752"/>
                      <a:pt x="543515" y="479953"/>
                      <a:pt x="551633" y="481380"/>
                    </a:cubicBezTo>
                    <a:cubicBezTo>
                      <a:pt x="572447" y="484933"/>
                      <a:pt x="594093" y="485230"/>
                      <a:pt x="615115" y="486643"/>
                    </a:cubicBezTo>
                    <a:cubicBezTo>
                      <a:pt x="708419" y="492946"/>
                      <a:pt x="801901" y="496812"/>
                      <a:pt x="895415" y="498328"/>
                    </a:cubicBezTo>
                    <a:cubicBezTo>
                      <a:pt x="988704" y="499785"/>
                      <a:pt x="1082023" y="498923"/>
                      <a:pt x="1175238" y="495637"/>
                    </a:cubicBezTo>
                    <a:cubicBezTo>
                      <a:pt x="1264320" y="492515"/>
                      <a:pt x="1353789" y="488442"/>
                      <a:pt x="1442321" y="477604"/>
                    </a:cubicBezTo>
                    <a:cubicBezTo>
                      <a:pt x="1485019" y="472326"/>
                      <a:pt x="1527597" y="465354"/>
                      <a:pt x="1569463" y="455482"/>
                    </a:cubicBezTo>
                    <a:cubicBezTo>
                      <a:pt x="1611833" y="445506"/>
                      <a:pt x="1653208" y="432156"/>
                      <a:pt x="1694210" y="417661"/>
                    </a:cubicBezTo>
                    <a:cubicBezTo>
                      <a:pt x="1699919" y="415654"/>
                      <a:pt x="1702908" y="423816"/>
                      <a:pt x="1697526" y="42635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26" name="Google Shape;1226;p46"/>
              <p:cNvSpPr/>
              <p:nvPr/>
            </p:nvSpPr>
            <p:spPr>
              <a:xfrm>
                <a:off x="7078007" y="2271710"/>
                <a:ext cx="918120" cy="1286757"/>
              </a:xfrm>
              <a:custGeom>
                <a:avLst/>
                <a:gdLst/>
                <a:ahLst/>
                <a:cxnLst/>
                <a:rect l="l" t="t" r="r" b="b"/>
                <a:pathLst>
                  <a:path w="1224160" h="1715676" extrusionOk="0">
                    <a:moveTo>
                      <a:pt x="1225835" y="426753"/>
                    </a:moveTo>
                    <a:cubicBezTo>
                      <a:pt x="1173801" y="315965"/>
                      <a:pt x="1121811" y="205162"/>
                      <a:pt x="1069733" y="94375"/>
                    </a:cubicBezTo>
                    <a:cubicBezTo>
                      <a:pt x="1055089" y="63273"/>
                      <a:pt x="1040802" y="31934"/>
                      <a:pt x="1023393" y="2260"/>
                    </a:cubicBezTo>
                    <a:cubicBezTo>
                      <a:pt x="1021132" y="-1621"/>
                      <a:pt x="1015231" y="1962"/>
                      <a:pt x="1016672" y="5947"/>
                    </a:cubicBezTo>
                    <a:cubicBezTo>
                      <a:pt x="1027020" y="34491"/>
                      <a:pt x="1040013" y="61920"/>
                      <a:pt x="1052889" y="89394"/>
                    </a:cubicBezTo>
                    <a:cubicBezTo>
                      <a:pt x="1065793" y="116898"/>
                      <a:pt x="1078682" y="144402"/>
                      <a:pt x="1091602" y="171890"/>
                    </a:cubicBezTo>
                    <a:cubicBezTo>
                      <a:pt x="1117633" y="227284"/>
                      <a:pt x="1143650" y="282678"/>
                      <a:pt x="1169667" y="338072"/>
                    </a:cubicBezTo>
                    <a:lnTo>
                      <a:pt x="1211771" y="427704"/>
                    </a:lnTo>
                    <a:cubicBezTo>
                      <a:pt x="1115879" y="521797"/>
                      <a:pt x="1020062" y="615963"/>
                      <a:pt x="924082" y="709966"/>
                    </a:cubicBezTo>
                    <a:cubicBezTo>
                      <a:pt x="896652" y="736816"/>
                      <a:pt x="869238" y="763680"/>
                      <a:pt x="841824" y="790530"/>
                    </a:cubicBezTo>
                    <a:cubicBezTo>
                      <a:pt x="837839" y="794425"/>
                      <a:pt x="841765" y="800134"/>
                      <a:pt x="845971" y="801308"/>
                    </a:cubicBezTo>
                    <a:cubicBezTo>
                      <a:pt x="900562" y="816577"/>
                      <a:pt x="953117" y="838520"/>
                      <a:pt x="1002504" y="866291"/>
                    </a:cubicBezTo>
                    <a:cubicBezTo>
                      <a:pt x="947587" y="917894"/>
                      <a:pt x="896340" y="973318"/>
                      <a:pt x="849599" y="1032443"/>
                    </a:cubicBezTo>
                    <a:cubicBezTo>
                      <a:pt x="800895" y="1094081"/>
                      <a:pt x="756875" y="1159451"/>
                      <a:pt x="718220" y="1227853"/>
                    </a:cubicBezTo>
                    <a:cubicBezTo>
                      <a:pt x="703220" y="1254361"/>
                      <a:pt x="689186" y="1281433"/>
                      <a:pt x="676222" y="1309012"/>
                    </a:cubicBezTo>
                    <a:cubicBezTo>
                      <a:pt x="673011" y="1229162"/>
                      <a:pt x="669115" y="1149356"/>
                      <a:pt x="664313" y="1069610"/>
                    </a:cubicBezTo>
                    <a:cubicBezTo>
                      <a:pt x="660701" y="1009816"/>
                      <a:pt x="658203" y="949457"/>
                      <a:pt x="649789" y="890108"/>
                    </a:cubicBezTo>
                    <a:cubicBezTo>
                      <a:pt x="649090" y="885262"/>
                      <a:pt x="642325" y="886064"/>
                      <a:pt x="642341" y="890837"/>
                    </a:cubicBezTo>
                    <a:cubicBezTo>
                      <a:pt x="642400" y="944387"/>
                      <a:pt x="646889" y="998012"/>
                      <a:pt x="649952" y="1051458"/>
                    </a:cubicBezTo>
                    <a:cubicBezTo>
                      <a:pt x="652984" y="1104533"/>
                      <a:pt x="655854" y="1157622"/>
                      <a:pt x="658367" y="1210712"/>
                    </a:cubicBezTo>
                    <a:cubicBezTo>
                      <a:pt x="660061" y="1246481"/>
                      <a:pt x="661563" y="1282251"/>
                      <a:pt x="662990" y="1318021"/>
                    </a:cubicBezTo>
                    <a:cubicBezTo>
                      <a:pt x="652895" y="1295096"/>
                      <a:pt x="641449" y="1272766"/>
                      <a:pt x="629703" y="1250689"/>
                    </a:cubicBezTo>
                    <a:cubicBezTo>
                      <a:pt x="612249" y="1217922"/>
                      <a:pt x="593607" y="1185795"/>
                      <a:pt x="573715" y="1154441"/>
                    </a:cubicBezTo>
                    <a:cubicBezTo>
                      <a:pt x="534184" y="1092119"/>
                      <a:pt x="489895" y="1032800"/>
                      <a:pt x="441310" y="977258"/>
                    </a:cubicBezTo>
                    <a:cubicBezTo>
                      <a:pt x="415531" y="947777"/>
                      <a:pt x="388473" y="919411"/>
                      <a:pt x="360405" y="892100"/>
                    </a:cubicBezTo>
                    <a:cubicBezTo>
                      <a:pt x="394554" y="858204"/>
                      <a:pt x="428733" y="824382"/>
                      <a:pt x="462749" y="790366"/>
                    </a:cubicBezTo>
                    <a:cubicBezTo>
                      <a:pt x="464815" y="788285"/>
                      <a:pt x="464518" y="784405"/>
                      <a:pt x="462912" y="782219"/>
                    </a:cubicBezTo>
                    <a:cubicBezTo>
                      <a:pt x="412187" y="712211"/>
                      <a:pt x="358502" y="644433"/>
                      <a:pt x="301339" y="579569"/>
                    </a:cubicBezTo>
                    <a:cubicBezTo>
                      <a:pt x="244607" y="515211"/>
                      <a:pt x="184708" y="453617"/>
                      <a:pt x="121881" y="395190"/>
                    </a:cubicBezTo>
                    <a:cubicBezTo>
                      <a:pt x="87687" y="363405"/>
                      <a:pt x="52602" y="332690"/>
                      <a:pt x="16594" y="302986"/>
                    </a:cubicBezTo>
                    <a:cubicBezTo>
                      <a:pt x="82543" y="230302"/>
                      <a:pt x="149489" y="158510"/>
                      <a:pt x="215453" y="85826"/>
                    </a:cubicBezTo>
                    <a:cubicBezTo>
                      <a:pt x="234483" y="64849"/>
                      <a:pt x="253379" y="43783"/>
                      <a:pt x="271665" y="22151"/>
                    </a:cubicBezTo>
                    <a:cubicBezTo>
                      <a:pt x="274936" y="18286"/>
                      <a:pt x="269078" y="13885"/>
                      <a:pt x="265659" y="17334"/>
                    </a:cubicBezTo>
                    <a:cubicBezTo>
                      <a:pt x="230291" y="52822"/>
                      <a:pt x="196647" y="89974"/>
                      <a:pt x="162691" y="126799"/>
                    </a:cubicBezTo>
                    <a:cubicBezTo>
                      <a:pt x="128780" y="163595"/>
                      <a:pt x="94868" y="200435"/>
                      <a:pt x="61031" y="237305"/>
                    </a:cubicBezTo>
                    <a:cubicBezTo>
                      <a:pt x="41853" y="258178"/>
                      <a:pt x="22749" y="279125"/>
                      <a:pt x="3437" y="299879"/>
                    </a:cubicBezTo>
                    <a:cubicBezTo>
                      <a:pt x="1222" y="302258"/>
                      <a:pt x="2054" y="306257"/>
                      <a:pt x="4359" y="308190"/>
                    </a:cubicBezTo>
                    <a:cubicBezTo>
                      <a:pt x="69788" y="363450"/>
                      <a:pt x="132912" y="421475"/>
                      <a:pt x="193019" y="482489"/>
                    </a:cubicBezTo>
                    <a:cubicBezTo>
                      <a:pt x="253274" y="543636"/>
                      <a:pt x="310438" y="607846"/>
                      <a:pt x="364345" y="674658"/>
                    </a:cubicBezTo>
                    <a:cubicBezTo>
                      <a:pt x="393514" y="710799"/>
                      <a:pt x="421716" y="747758"/>
                      <a:pt x="448774" y="785505"/>
                    </a:cubicBezTo>
                    <a:cubicBezTo>
                      <a:pt x="414268" y="819535"/>
                      <a:pt x="379910" y="853729"/>
                      <a:pt x="345509" y="887863"/>
                    </a:cubicBezTo>
                    <a:cubicBezTo>
                      <a:pt x="342743" y="890614"/>
                      <a:pt x="344185" y="895118"/>
                      <a:pt x="346564" y="897408"/>
                    </a:cubicBezTo>
                    <a:cubicBezTo>
                      <a:pt x="452015" y="998933"/>
                      <a:pt x="541885" y="1116813"/>
                      <a:pt x="611744" y="1245441"/>
                    </a:cubicBezTo>
                    <a:cubicBezTo>
                      <a:pt x="629109" y="1277420"/>
                      <a:pt x="644585" y="1310305"/>
                      <a:pt x="661043" y="1342700"/>
                    </a:cubicBezTo>
                    <a:cubicBezTo>
                      <a:pt x="660418" y="1344142"/>
                      <a:pt x="659749" y="1345569"/>
                      <a:pt x="659139" y="1346996"/>
                    </a:cubicBezTo>
                    <a:cubicBezTo>
                      <a:pt x="657564" y="1350772"/>
                      <a:pt x="661295" y="1353553"/>
                      <a:pt x="664313" y="1352705"/>
                    </a:cubicBezTo>
                    <a:cubicBezTo>
                      <a:pt x="666528" y="1412009"/>
                      <a:pt x="668402" y="1471343"/>
                      <a:pt x="669844" y="1530676"/>
                    </a:cubicBezTo>
                    <a:cubicBezTo>
                      <a:pt x="671301" y="1590694"/>
                      <a:pt x="671702" y="1650756"/>
                      <a:pt x="673472" y="1710759"/>
                    </a:cubicBezTo>
                    <a:cubicBezTo>
                      <a:pt x="673724" y="1718995"/>
                      <a:pt x="686004" y="1717508"/>
                      <a:pt x="686064" y="1709539"/>
                    </a:cubicBezTo>
                    <a:cubicBezTo>
                      <a:pt x="686851" y="1602870"/>
                      <a:pt x="682897" y="1496007"/>
                      <a:pt x="679210" y="1389411"/>
                    </a:cubicBezTo>
                    <a:cubicBezTo>
                      <a:pt x="678526" y="1369758"/>
                      <a:pt x="677768" y="1350089"/>
                      <a:pt x="677024" y="1330435"/>
                    </a:cubicBezTo>
                    <a:cubicBezTo>
                      <a:pt x="708914" y="1267592"/>
                      <a:pt x="743152" y="1206044"/>
                      <a:pt x="782163" y="1147260"/>
                    </a:cubicBezTo>
                    <a:cubicBezTo>
                      <a:pt x="824905" y="1082872"/>
                      <a:pt x="872524" y="1021784"/>
                      <a:pt x="924379" y="964487"/>
                    </a:cubicBezTo>
                    <a:cubicBezTo>
                      <a:pt x="954024" y="931735"/>
                      <a:pt x="985110" y="900262"/>
                      <a:pt x="1017535" y="870246"/>
                    </a:cubicBezTo>
                    <a:cubicBezTo>
                      <a:pt x="1021400" y="866678"/>
                      <a:pt x="1020866" y="861489"/>
                      <a:pt x="1016286" y="858813"/>
                    </a:cubicBezTo>
                    <a:cubicBezTo>
                      <a:pt x="966958" y="830165"/>
                      <a:pt x="914404" y="807716"/>
                      <a:pt x="859768" y="791541"/>
                    </a:cubicBezTo>
                    <a:cubicBezTo>
                      <a:pt x="953994" y="698920"/>
                      <a:pt x="1048324" y="606389"/>
                      <a:pt x="1142654" y="513843"/>
                    </a:cubicBezTo>
                    <a:cubicBezTo>
                      <a:pt x="1170054" y="486979"/>
                      <a:pt x="1197438" y="460099"/>
                      <a:pt x="1224824" y="433220"/>
                    </a:cubicBezTo>
                    <a:cubicBezTo>
                      <a:pt x="1226340" y="431748"/>
                      <a:pt x="1226711" y="428626"/>
                      <a:pt x="1225835" y="42675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27" name="Google Shape;1227;p46"/>
              <p:cNvSpPr/>
              <p:nvPr/>
            </p:nvSpPr>
            <p:spPr>
              <a:xfrm>
                <a:off x="8102313" y="2521591"/>
                <a:ext cx="127301" cy="723418"/>
              </a:xfrm>
              <a:custGeom>
                <a:avLst/>
                <a:gdLst/>
                <a:ahLst/>
                <a:cxnLst/>
                <a:rect l="l" t="t" r="r" b="b"/>
                <a:pathLst>
                  <a:path w="169734" h="964558" extrusionOk="0">
                    <a:moveTo>
                      <a:pt x="164030" y="3133"/>
                    </a:moveTo>
                    <a:cubicBezTo>
                      <a:pt x="152478" y="32986"/>
                      <a:pt x="141239" y="62749"/>
                      <a:pt x="131382" y="93241"/>
                    </a:cubicBezTo>
                    <a:cubicBezTo>
                      <a:pt x="121600" y="123525"/>
                      <a:pt x="112486" y="154017"/>
                      <a:pt x="103908" y="184657"/>
                    </a:cubicBezTo>
                    <a:cubicBezTo>
                      <a:pt x="86841" y="245567"/>
                      <a:pt x="71855" y="307056"/>
                      <a:pt x="59025" y="369007"/>
                    </a:cubicBezTo>
                    <a:cubicBezTo>
                      <a:pt x="33172" y="493665"/>
                      <a:pt x="15867" y="620033"/>
                      <a:pt x="7333" y="747056"/>
                    </a:cubicBezTo>
                    <a:cubicBezTo>
                      <a:pt x="4955" y="782261"/>
                      <a:pt x="3274" y="817569"/>
                      <a:pt x="2575" y="852848"/>
                    </a:cubicBezTo>
                    <a:cubicBezTo>
                      <a:pt x="1848" y="889079"/>
                      <a:pt x="2799" y="925176"/>
                      <a:pt x="3825" y="961376"/>
                    </a:cubicBezTo>
                    <a:cubicBezTo>
                      <a:pt x="3988" y="967011"/>
                      <a:pt x="12344" y="965985"/>
                      <a:pt x="12402" y="960529"/>
                    </a:cubicBezTo>
                    <a:cubicBezTo>
                      <a:pt x="13087" y="897092"/>
                      <a:pt x="16164" y="833447"/>
                      <a:pt x="19999" y="770129"/>
                    </a:cubicBezTo>
                    <a:cubicBezTo>
                      <a:pt x="23820" y="706990"/>
                      <a:pt x="29826" y="643984"/>
                      <a:pt x="37884" y="581246"/>
                    </a:cubicBezTo>
                    <a:cubicBezTo>
                      <a:pt x="53926" y="456528"/>
                      <a:pt x="78367" y="332910"/>
                      <a:pt x="110865" y="211463"/>
                    </a:cubicBezTo>
                    <a:cubicBezTo>
                      <a:pt x="120098" y="176986"/>
                      <a:pt x="130059" y="142733"/>
                      <a:pt x="140436" y="108599"/>
                    </a:cubicBezTo>
                    <a:cubicBezTo>
                      <a:pt x="150784" y="74583"/>
                      <a:pt x="160952" y="40419"/>
                      <a:pt x="171820" y="6597"/>
                    </a:cubicBezTo>
                    <a:cubicBezTo>
                      <a:pt x="173455" y="1498"/>
                      <a:pt x="166052" y="-2070"/>
                      <a:pt x="164030" y="313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28" name="Google Shape;1228;p46"/>
              <p:cNvSpPr/>
              <p:nvPr/>
            </p:nvSpPr>
            <p:spPr>
              <a:xfrm>
                <a:off x="7754880" y="2969170"/>
                <a:ext cx="156451" cy="442421"/>
              </a:xfrm>
              <a:custGeom>
                <a:avLst/>
                <a:gdLst/>
                <a:ahLst/>
                <a:cxnLst/>
                <a:rect l="l" t="t" r="r" b="b"/>
                <a:pathLst>
                  <a:path w="208602" h="589895" extrusionOk="0">
                    <a:moveTo>
                      <a:pt x="208692" y="581941"/>
                    </a:moveTo>
                    <a:cubicBezTo>
                      <a:pt x="192190" y="572471"/>
                      <a:pt x="176163" y="563135"/>
                      <a:pt x="160895" y="551673"/>
                    </a:cubicBezTo>
                    <a:cubicBezTo>
                      <a:pt x="145508" y="540136"/>
                      <a:pt x="131355" y="527187"/>
                      <a:pt x="118287" y="513078"/>
                    </a:cubicBezTo>
                    <a:cubicBezTo>
                      <a:pt x="92300" y="485054"/>
                      <a:pt x="71427" y="452600"/>
                      <a:pt x="55519" y="417901"/>
                    </a:cubicBezTo>
                    <a:cubicBezTo>
                      <a:pt x="18798" y="337843"/>
                      <a:pt x="11885" y="248344"/>
                      <a:pt x="20671" y="161551"/>
                    </a:cubicBezTo>
                    <a:cubicBezTo>
                      <a:pt x="23377" y="134910"/>
                      <a:pt x="27718" y="108492"/>
                      <a:pt x="32520" y="82148"/>
                    </a:cubicBezTo>
                    <a:cubicBezTo>
                      <a:pt x="34898" y="69139"/>
                      <a:pt x="37471" y="56145"/>
                      <a:pt x="40088" y="43181"/>
                    </a:cubicBezTo>
                    <a:cubicBezTo>
                      <a:pt x="42718" y="30218"/>
                      <a:pt x="46272" y="16986"/>
                      <a:pt x="47030" y="3784"/>
                    </a:cubicBezTo>
                    <a:cubicBezTo>
                      <a:pt x="47194" y="1019"/>
                      <a:pt x="43001" y="-661"/>
                      <a:pt x="41619" y="2030"/>
                    </a:cubicBezTo>
                    <a:cubicBezTo>
                      <a:pt x="36162" y="12675"/>
                      <a:pt x="32907" y="24583"/>
                      <a:pt x="29636" y="36075"/>
                    </a:cubicBezTo>
                    <a:cubicBezTo>
                      <a:pt x="26291" y="47820"/>
                      <a:pt x="23184" y="59595"/>
                      <a:pt x="20492" y="71503"/>
                    </a:cubicBezTo>
                    <a:cubicBezTo>
                      <a:pt x="15126" y="95186"/>
                      <a:pt x="10948" y="119106"/>
                      <a:pt x="7856" y="143191"/>
                    </a:cubicBezTo>
                    <a:cubicBezTo>
                      <a:pt x="1627" y="191627"/>
                      <a:pt x="169" y="240643"/>
                      <a:pt x="5492" y="289258"/>
                    </a:cubicBezTo>
                    <a:cubicBezTo>
                      <a:pt x="14383" y="370728"/>
                      <a:pt x="44830" y="450608"/>
                      <a:pt x="98722" y="513063"/>
                    </a:cubicBezTo>
                    <a:cubicBezTo>
                      <a:pt x="126895" y="545711"/>
                      <a:pt x="163497" y="576069"/>
                      <a:pt x="204737" y="590312"/>
                    </a:cubicBezTo>
                    <a:cubicBezTo>
                      <a:pt x="209674" y="592021"/>
                      <a:pt x="213330" y="584618"/>
                      <a:pt x="208692" y="58194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29" name="Google Shape;1229;p46"/>
              <p:cNvSpPr/>
              <p:nvPr/>
            </p:nvSpPr>
            <p:spPr>
              <a:xfrm>
                <a:off x="7883105" y="3384757"/>
                <a:ext cx="64316" cy="45929"/>
              </a:xfrm>
              <a:custGeom>
                <a:avLst/>
                <a:gdLst/>
                <a:ahLst/>
                <a:cxnLst/>
                <a:rect l="l" t="t" r="r" b="b"/>
                <a:pathLst>
                  <a:path w="85755" h="61239" extrusionOk="0">
                    <a:moveTo>
                      <a:pt x="86988" y="45622"/>
                    </a:moveTo>
                    <a:cubicBezTo>
                      <a:pt x="81889" y="60578"/>
                      <a:pt x="59009" y="66317"/>
                      <a:pt x="35906" y="58437"/>
                    </a:cubicBezTo>
                    <a:cubicBezTo>
                      <a:pt x="12773" y="50573"/>
                      <a:pt x="-1826" y="32048"/>
                      <a:pt x="3259" y="17092"/>
                    </a:cubicBezTo>
                    <a:cubicBezTo>
                      <a:pt x="8357" y="2136"/>
                      <a:pt x="31237" y="-3617"/>
                      <a:pt x="54355" y="4262"/>
                    </a:cubicBezTo>
                    <a:cubicBezTo>
                      <a:pt x="77489" y="12157"/>
                      <a:pt x="92088" y="30666"/>
                      <a:pt x="86988" y="4562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30" name="Google Shape;1230;p46"/>
              <p:cNvSpPr/>
              <p:nvPr/>
            </p:nvSpPr>
            <p:spPr>
              <a:xfrm>
                <a:off x="7786547" y="3030866"/>
                <a:ext cx="282997" cy="364532"/>
              </a:xfrm>
              <a:custGeom>
                <a:avLst/>
                <a:gdLst/>
                <a:ahLst/>
                <a:cxnLst/>
                <a:rect l="l" t="t" r="r" b="b"/>
                <a:pathLst>
                  <a:path w="377329" h="486043" extrusionOk="0">
                    <a:moveTo>
                      <a:pt x="5950" y="477208"/>
                    </a:moveTo>
                    <a:cubicBezTo>
                      <a:pt x="24816" y="474651"/>
                      <a:pt x="43176" y="472050"/>
                      <a:pt x="61626" y="467188"/>
                    </a:cubicBezTo>
                    <a:cubicBezTo>
                      <a:pt x="80239" y="462297"/>
                      <a:pt x="98228" y="455637"/>
                      <a:pt x="115652" y="447489"/>
                    </a:cubicBezTo>
                    <a:cubicBezTo>
                      <a:pt x="150278" y="431329"/>
                      <a:pt x="181824" y="409118"/>
                      <a:pt x="209641" y="382982"/>
                    </a:cubicBezTo>
                    <a:cubicBezTo>
                      <a:pt x="273836" y="322652"/>
                      <a:pt x="313961" y="242357"/>
                      <a:pt x="338522" y="158671"/>
                    </a:cubicBezTo>
                    <a:cubicBezTo>
                      <a:pt x="346058" y="132951"/>
                      <a:pt x="351991" y="106860"/>
                      <a:pt x="357462" y="80650"/>
                    </a:cubicBezTo>
                    <a:cubicBezTo>
                      <a:pt x="360152" y="67701"/>
                      <a:pt x="362680" y="54707"/>
                      <a:pt x="365133" y="41714"/>
                    </a:cubicBezTo>
                    <a:cubicBezTo>
                      <a:pt x="367601" y="28705"/>
                      <a:pt x="369266" y="15102"/>
                      <a:pt x="373563" y="2584"/>
                    </a:cubicBezTo>
                    <a:cubicBezTo>
                      <a:pt x="374455" y="-32"/>
                      <a:pt x="378959" y="-18"/>
                      <a:pt x="379227" y="3000"/>
                    </a:cubicBezTo>
                    <a:cubicBezTo>
                      <a:pt x="380267" y="14924"/>
                      <a:pt x="378810" y="27174"/>
                      <a:pt x="377503" y="39067"/>
                    </a:cubicBezTo>
                    <a:cubicBezTo>
                      <a:pt x="376164" y="51184"/>
                      <a:pt x="374603" y="63285"/>
                      <a:pt x="372611" y="75313"/>
                    </a:cubicBezTo>
                    <a:cubicBezTo>
                      <a:pt x="368656" y="99278"/>
                      <a:pt x="363528" y="123006"/>
                      <a:pt x="357313" y="146465"/>
                    </a:cubicBezTo>
                    <a:cubicBezTo>
                      <a:pt x="344825" y="193697"/>
                      <a:pt x="327714" y="239651"/>
                      <a:pt x="304476" y="282676"/>
                    </a:cubicBezTo>
                    <a:cubicBezTo>
                      <a:pt x="265510" y="354780"/>
                      <a:pt x="207217" y="417295"/>
                      <a:pt x="133760" y="454863"/>
                    </a:cubicBezTo>
                    <a:cubicBezTo>
                      <a:pt x="95389" y="474473"/>
                      <a:pt x="50030" y="488805"/>
                      <a:pt x="6470" y="486471"/>
                    </a:cubicBezTo>
                    <a:cubicBezTo>
                      <a:pt x="1252" y="486188"/>
                      <a:pt x="643" y="477937"/>
                      <a:pt x="5950" y="47720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31" name="Google Shape;1231;p46"/>
              <p:cNvSpPr/>
              <p:nvPr/>
            </p:nvSpPr>
            <p:spPr>
              <a:xfrm>
                <a:off x="7750071" y="3367082"/>
                <a:ext cx="66278" cy="43024"/>
              </a:xfrm>
              <a:custGeom>
                <a:avLst/>
                <a:gdLst/>
                <a:ahLst/>
                <a:cxnLst/>
                <a:rect l="l" t="t" r="r" b="b"/>
                <a:pathLst>
                  <a:path w="88371" h="57365" extrusionOk="0">
                    <a:moveTo>
                      <a:pt x="2242" y="26859"/>
                    </a:moveTo>
                    <a:cubicBezTo>
                      <a:pt x="1334" y="42618"/>
                      <a:pt x="20364" y="56563"/>
                      <a:pt x="44761" y="57975"/>
                    </a:cubicBezTo>
                    <a:cubicBezTo>
                      <a:pt x="69127" y="59388"/>
                      <a:pt x="89643" y="47747"/>
                      <a:pt x="90551" y="31973"/>
                    </a:cubicBezTo>
                    <a:cubicBezTo>
                      <a:pt x="91457" y="16185"/>
                      <a:pt x="72443" y="2254"/>
                      <a:pt x="48046" y="842"/>
                    </a:cubicBezTo>
                    <a:cubicBezTo>
                      <a:pt x="23679" y="-570"/>
                      <a:pt x="3164" y="11070"/>
                      <a:pt x="2242" y="2685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32" name="Google Shape;1232;p46"/>
              <p:cNvSpPr/>
              <p:nvPr/>
            </p:nvSpPr>
            <p:spPr>
              <a:xfrm>
                <a:off x="8014855" y="2345804"/>
                <a:ext cx="33960" cy="249384"/>
              </a:xfrm>
              <a:custGeom>
                <a:avLst/>
                <a:gdLst/>
                <a:ahLst/>
                <a:cxnLst/>
                <a:rect l="l" t="t" r="r" b="b"/>
                <a:pathLst>
                  <a:path w="45280" h="332512" extrusionOk="0">
                    <a:moveTo>
                      <a:pt x="43759" y="16105"/>
                    </a:moveTo>
                    <a:cubicBezTo>
                      <a:pt x="49617" y="88373"/>
                      <a:pt x="50361" y="190687"/>
                      <a:pt x="33888" y="325113"/>
                    </a:cubicBezTo>
                    <a:cubicBezTo>
                      <a:pt x="33546" y="327700"/>
                      <a:pt x="33263" y="330346"/>
                      <a:pt x="32907" y="332978"/>
                    </a:cubicBezTo>
                    <a:lnTo>
                      <a:pt x="2281" y="329171"/>
                    </a:lnTo>
                    <a:cubicBezTo>
                      <a:pt x="2668" y="326139"/>
                      <a:pt x="2994" y="323106"/>
                      <a:pt x="3351" y="320162"/>
                    </a:cubicBezTo>
                    <a:cubicBezTo>
                      <a:pt x="20746" y="177307"/>
                      <a:pt x="18099" y="71232"/>
                      <a:pt x="11023" y="465"/>
                    </a:cubicBezTo>
                    <a:lnTo>
                      <a:pt x="43759" y="1610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33" name="Google Shape;1233;p46"/>
              <p:cNvSpPr/>
              <p:nvPr/>
            </p:nvSpPr>
            <p:spPr>
              <a:xfrm>
                <a:off x="7758869" y="2580615"/>
                <a:ext cx="344115" cy="506350"/>
              </a:xfrm>
              <a:custGeom>
                <a:avLst/>
                <a:gdLst/>
                <a:ahLst/>
                <a:cxnLst/>
                <a:rect l="l" t="t" r="r" b="b"/>
                <a:pathLst>
                  <a:path w="458820" h="675133" extrusionOk="0">
                    <a:moveTo>
                      <a:pt x="420427" y="675702"/>
                    </a:moveTo>
                    <a:lnTo>
                      <a:pt x="390203" y="669294"/>
                    </a:lnTo>
                    <a:cubicBezTo>
                      <a:pt x="485842" y="217402"/>
                      <a:pt x="381996" y="66325"/>
                      <a:pt x="355266" y="36219"/>
                    </a:cubicBezTo>
                    <a:cubicBezTo>
                      <a:pt x="121693" y="136303"/>
                      <a:pt x="33517" y="599688"/>
                      <a:pt x="32625" y="604416"/>
                    </a:cubicBezTo>
                    <a:lnTo>
                      <a:pt x="2252" y="598796"/>
                    </a:lnTo>
                    <a:cubicBezTo>
                      <a:pt x="5984" y="578547"/>
                      <a:pt x="96791" y="101559"/>
                      <a:pt x="353393" y="3661"/>
                    </a:cubicBezTo>
                    <a:lnTo>
                      <a:pt x="361495" y="568"/>
                    </a:lnTo>
                    <a:lnTo>
                      <a:pt x="368349" y="5876"/>
                    </a:lnTo>
                    <a:cubicBezTo>
                      <a:pt x="375142" y="11139"/>
                      <a:pt x="533638" y="140822"/>
                      <a:pt x="420427" y="6757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34" name="Google Shape;1234;p46"/>
              <p:cNvSpPr/>
              <p:nvPr/>
            </p:nvSpPr>
            <p:spPr>
              <a:xfrm>
                <a:off x="7021934" y="2345704"/>
                <a:ext cx="61750" cy="613603"/>
              </a:xfrm>
              <a:custGeom>
                <a:avLst/>
                <a:gdLst/>
                <a:ahLst/>
                <a:cxnLst/>
                <a:rect l="l" t="t" r="r" b="b"/>
                <a:pathLst>
                  <a:path w="82333" h="818137" extrusionOk="0">
                    <a:moveTo>
                      <a:pt x="71819" y="772419"/>
                    </a:moveTo>
                    <a:cubicBezTo>
                      <a:pt x="75476" y="796652"/>
                      <a:pt x="78019" y="810641"/>
                      <a:pt x="78182" y="811504"/>
                    </a:cubicBezTo>
                    <a:lnTo>
                      <a:pt x="39871" y="818655"/>
                    </a:lnTo>
                    <a:cubicBezTo>
                      <a:pt x="39231" y="815325"/>
                      <a:pt x="36748" y="801692"/>
                      <a:pt x="33314" y="779763"/>
                    </a:cubicBezTo>
                    <a:cubicBezTo>
                      <a:pt x="30920" y="764599"/>
                      <a:pt x="28141" y="745495"/>
                      <a:pt x="25152" y="723016"/>
                    </a:cubicBezTo>
                    <a:cubicBezTo>
                      <a:pt x="5231" y="571999"/>
                      <a:pt x="-21114" y="270469"/>
                      <a:pt x="39766" y="16439"/>
                    </a:cubicBezTo>
                    <a:cubicBezTo>
                      <a:pt x="54766" y="10968"/>
                      <a:pt x="69663" y="5646"/>
                      <a:pt x="84337" y="517"/>
                    </a:cubicBezTo>
                    <a:cubicBezTo>
                      <a:pt x="18611" y="247797"/>
                      <a:pt x="43765" y="556299"/>
                      <a:pt x="63464" y="711881"/>
                    </a:cubicBezTo>
                    <a:cubicBezTo>
                      <a:pt x="66496" y="736025"/>
                      <a:pt x="69381" y="756437"/>
                      <a:pt x="71819" y="7724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35" name="Google Shape;1235;p46"/>
              <p:cNvSpPr/>
              <p:nvPr/>
            </p:nvSpPr>
            <p:spPr>
              <a:xfrm>
                <a:off x="6994259" y="2879076"/>
                <a:ext cx="169118" cy="200881"/>
              </a:xfrm>
              <a:custGeom>
                <a:avLst/>
                <a:gdLst/>
                <a:ahLst/>
                <a:cxnLst/>
                <a:rect l="l" t="t" r="r" b="b"/>
                <a:pathLst>
                  <a:path w="225491" h="267842" extrusionOk="0">
                    <a:moveTo>
                      <a:pt x="224255" y="112372"/>
                    </a:moveTo>
                    <a:cubicBezTo>
                      <a:pt x="239033" y="185294"/>
                      <a:pt x="201955" y="254350"/>
                      <a:pt x="141477" y="266586"/>
                    </a:cubicBezTo>
                    <a:cubicBezTo>
                      <a:pt x="81013" y="278821"/>
                      <a:pt x="20015" y="229627"/>
                      <a:pt x="5252" y="156705"/>
                    </a:cubicBezTo>
                    <a:cubicBezTo>
                      <a:pt x="-9511" y="83768"/>
                      <a:pt x="27552" y="14726"/>
                      <a:pt x="88030" y="2476"/>
                    </a:cubicBezTo>
                    <a:cubicBezTo>
                      <a:pt x="148508" y="-9759"/>
                      <a:pt x="209493" y="39450"/>
                      <a:pt x="224255" y="1123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36" name="Google Shape;1236;p46"/>
              <p:cNvSpPr/>
              <p:nvPr/>
            </p:nvSpPr>
            <p:spPr>
              <a:xfrm>
                <a:off x="7023076" y="2923853"/>
                <a:ext cx="93868" cy="111495"/>
              </a:xfrm>
              <a:custGeom>
                <a:avLst/>
                <a:gdLst/>
                <a:ahLst/>
                <a:cxnLst/>
                <a:rect l="l" t="t" r="r" b="b"/>
                <a:pathLst>
                  <a:path w="125157" h="148660" extrusionOk="0">
                    <a:moveTo>
                      <a:pt x="125367" y="62646"/>
                    </a:moveTo>
                    <a:cubicBezTo>
                      <a:pt x="133559" y="103128"/>
                      <a:pt x="112983" y="141440"/>
                      <a:pt x="79414" y="148234"/>
                    </a:cubicBezTo>
                    <a:cubicBezTo>
                      <a:pt x="45844" y="155028"/>
                      <a:pt x="12007" y="127718"/>
                      <a:pt x="3801" y="87235"/>
                    </a:cubicBezTo>
                    <a:cubicBezTo>
                      <a:pt x="-4376" y="46768"/>
                      <a:pt x="16185" y="8441"/>
                      <a:pt x="49754" y="1647"/>
                    </a:cubicBezTo>
                    <a:cubicBezTo>
                      <a:pt x="83324" y="-5148"/>
                      <a:pt x="117176" y="22163"/>
                      <a:pt x="125367" y="6264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37" name="Google Shape;1237;p46"/>
              <p:cNvSpPr/>
              <p:nvPr/>
            </p:nvSpPr>
            <p:spPr>
              <a:xfrm>
                <a:off x="7473905" y="3340475"/>
                <a:ext cx="58326" cy="108323"/>
              </a:xfrm>
              <a:custGeom>
                <a:avLst/>
                <a:gdLst/>
                <a:ahLst/>
                <a:cxnLst/>
                <a:rect l="l" t="t" r="r" b="b"/>
                <a:pathLst>
                  <a:path w="77768" h="144431" extrusionOk="0">
                    <a:moveTo>
                      <a:pt x="79900" y="72951"/>
                    </a:moveTo>
                    <a:cubicBezTo>
                      <a:pt x="79900" y="112824"/>
                      <a:pt x="62490" y="145159"/>
                      <a:pt x="41008" y="145159"/>
                    </a:cubicBezTo>
                    <a:cubicBezTo>
                      <a:pt x="19540" y="145159"/>
                      <a:pt x="2131" y="112824"/>
                      <a:pt x="2131" y="72951"/>
                    </a:cubicBezTo>
                    <a:cubicBezTo>
                      <a:pt x="2131" y="33063"/>
                      <a:pt x="19540" y="728"/>
                      <a:pt x="41008" y="728"/>
                    </a:cubicBezTo>
                    <a:cubicBezTo>
                      <a:pt x="62490" y="728"/>
                      <a:pt x="79900" y="33063"/>
                      <a:pt x="79900" y="7295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238" name="Google Shape;1238;p46"/>
            <p:cNvGrpSpPr/>
            <p:nvPr/>
          </p:nvGrpSpPr>
          <p:grpSpPr>
            <a:xfrm>
              <a:off x="3273472" y="1387309"/>
              <a:ext cx="854674" cy="927215"/>
              <a:chOff x="3385797" y="1387309"/>
              <a:chExt cx="854674" cy="927215"/>
            </a:xfrm>
          </p:grpSpPr>
          <p:sp>
            <p:nvSpPr>
              <p:cNvPr id="1239" name="Google Shape;1239;p46"/>
              <p:cNvSpPr/>
              <p:nvPr/>
            </p:nvSpPr>
            <p:spPr>
              <a:xfrm rot="10800000" flipH="1">
                <a:off x="3877875" y="1951927"/>
                <a:ext cx="362597" cy="362597"/>
              </a:xfrm>
              <a:custGeom>
                <a:avLst/>
                <a:gdLst/>
                <a:ahLst/>
                <a:cxnLst/>
                <a:rect l="l" t="t" r="r" b="b"/>
                <a:pathLst>
                  <a:path w="259461" h="259461" extrusionOk="0">
                    <a:moveTo>
                      <a:pt x="259461" y="87687"/>
                    </a:moveTo>
                    <a:lnTo>
                      <a:pt x="171774" y="87687"/>
                    </a:lnTo>
                    <a:lnTo>
                      <a:pt x="171774" y="0"/>
                    </a:lnTo>
                    <a:lnTo>
                      <a:pt x="87687" y="0"/>
                    </a:lnTo>
                    <a:lnTo>
                      <a:pt x="87687" y="87687"/>
                    </a:lnTo>
                    <a:lnTo>
                      <a:pt x="0" y="87687"/>
                    </a:lnTo>
                    <a:lnTo>
                      <a:pt x="0" y="171774"/>
                    </a:lnTo>
                    <a:lnTo>
                      <a:pt x="87687" y="171774"/>
                    </a:lnTo>
                    <a:lnTo>
                      <a:pt x="87687" y="259461"/>
                    </a:lnTo>
                    <a:lnTo>
                      <a:pt x="171774" y="259461"/>
                    </a:lnTo>
                    <a:lnTo>
                      <a:pt x="171774" y="171774"/>
                    </a:lnTo>
                    <a:lnTo>
                      <a:pt x="259461" y="1717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40" name="Google Shape;1240;p46"/>
              <p:cNvSpPr/>
              <p:nvPr/>
            </p:nvSpPr>
            <p:spPr>
              <a:xfrm rot="10800000" flipH="1">
                <a:off x="3385797" y="1387309"/>
                <a:ext cx="212109" cy="212109"/>
              </a:xfrm>
              <a:custGeom>
                <a:avLst/>
                <a:gdLst/>
                <a:ahLst/>
                <a:cxnLst/>
                <a:rect l="l" t="t" r="r" b="b"/>
                <a:pathLst>
                  <a:path w="259461" h="259461" extrusionOk="0">
                    <a:moveTo>
                      <a:pt x="259461" y="87687"/>
                    </a:moveTo>
                    <a:lnTo>
                      <a:pt x="171774" y="87687"/>
                    </a:lnTo>
                    <a:lnTo>
                      <a:pt x="171774" y="0"/>
                    </a:lnTo>
                    <a:lnTo>
                      <a:pt x="87687" y="0"/>
                    </a:lnTo>
                    <a:lnTo>
                      <a:pt x="87687" y="87687"/>
                    </a:lnTo>
                    <a:lnTo>
                      <a:pt x="0" y="87687"/>
                    </a:lnTo>
                    <a:lnTo>
                      <a:pt x="0" y="171774"/>
                    </a:lnTo>
                    <a:lnTo>
                      <a:pt x="87687" y="171774"/>
                    </a:lnTo>
                    <a:lnTo>
                      <a:pt x="87687" y="259461"/>
                    </a:lnTo>
                    <a:lnTo>
                      <a:pt x="171774" y="259461"/>
                    </a:lnTo>
                    <a:lnTo>
                      <a:pt x="171774" y="171774"/>
                    </a:lnTo>
                    <a:lnTo>
                      <a:pt x="259461" y="1717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4"/>
          <p:cNvSpPr/>
          <p:nvPr/>
        </p:nvSpPr>
        <p:spPr>
          <a:xfrm>
            <a:off x="8430775" y="-653000"/>
            <a:ext cx="2031593" cy="2028705"/>
          </a:xfrm>
          <a:custGeom>
            <a:avLst/>
            <a:gdLst/>
            <a:ahLst/>
            <a:cxnLst/>
            <a:rect l="l" t="t" r="r" b="b"/>
            <a:pathLst>
              <a:path w="82518" h="82518" extrusionOk="0">
                <a:moveTo>
                  <a:pt x="83711" y="41608"/>
                </a:moveTo>
                <a:cubicBezTo>
                  <a:pt x="83711" y="64398"/>
                  <a:pt x="65233" y="82871"/>
                  <a:pt x="42449" y="82871"/>
                </a:cubicBezTo>
                <a:cubicBezTo>
                  <a:pt x="19665" y="82871"/>
                  <a:pt x="1193" y="64398"/>
                  <a:pt x="1193" y="41608"/>
                </a:cubicBezTo>
                <a:cubicBezTo>
                  <a:pt x="1193" y="18824"/>
                  <a:pt x="19665" y="352"/>
                  <a:pt x="42449" y="352"/>
                </a:cubicBezTo>
                <a:cubicBezTo>
                  <a:pt x="65233" y="352"/>
                  <a:pt x="83711" y="18824"/>
                  <a:pt x="83711" y="416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31" name="Google Shape;631;p34"/>
          <p:cNvGrpSpPr/>
          <p:nvPr/>
        </p:nvGrpSpPr>
        <p:grpSpPr>
          <a:xfrm>
            <a:off x="713373" y="154126"/>
            <a:ext cx="727117" cy="770735"/>
            <a:chOff x="5137170" y="1563182"/>
            <a:chExt cx="584358" cy="619462"/>
          </a:xfrm>
        </p:grpSpPr>
        <p:sp>
          <p:nvSpPr>
            <p:cNvPr id="632" name="Google Shape;632;p34"/>
            <p:cNvSpPr/>
            <p:nvPr/>
          </p:nvSpPr>
          <p:spPr>
            <a:xfrm>
              <a:off x="5137170" y="1563182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7811"/>
                  </a:moveTo>
                  <a:cubicBezTo>
                    <a:pt x="96911" y="73631"/>
                    <a:pt x="75956" y="94567"/>
                    <a:pt x="50175" y="94567"/>
                  </a:cubicBezTo>
                  <a:cubicBezTo>
                    <a:pt x="24330" y="94567"/>
                    <a:pt x="3439" y="73631"/>
                    <a:pt x="3439" y="47811"/>
                  </a:cubicBezTo>
                  <a:cubicBezTo>
                    <a:pt x="3439" y="21992"/>
                    <a:pt x="24330" y="1063"/>
                    <a:pt x="50175" y="1063"/>
                  </a:cubicBezTo>
                  <a:cubicBezTo>
                    <a:pt x="75956" y="1063"/>
                    <a:pt x="96911" y="21992"/>
                    <a:pt x="96911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33" name="Google Shape;633;p34"/>
            <p:cNvSpPr/>
            <p:nvPr/>
          </p:nvSpPr>
          <p:spPr>
            <a:xfrm>
              <a:off x="5137170" y="1750191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7936"/>
                  </a:moveTo>
                  <a:cubicBezTo>
                    <a:pt x="96911" y="73755"/>
                    <a:pt x="75956" y="94691"/>
                    <a:pt x="50175" y="94691"/>
                  </a:cubicBezTo>
                  <a:cubicBezTo>
                    <a:pt x="24330" y="94691"/>
                    <a:pt x="3439" y="73755"/>
                    <a:pt x="3439" y="47936"/>
                  </a:cubicBezTo>
                  <a:cubicBezTo>
                    <a:pt x="3439" y="22117"/>
                    <a:pt x="24330" y="1187"/>
                    <a:pt x="50175" y="1187"/>
                  </a:cubicBezTo>
                  <a:cubicBezTo>
                    <a:pt x="75956" y="1187"/>
                    <a:pt x="96911" y="22117"/>
                    <a:pt x="96911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34" name="Google Shape;634;p34"/>
            <p:cNvSpPr/>
            <p:nvPr/>
          </p:nvSpPr>
          <p:spPr>
            <a:xfrm>
              <a:off x="5312477" y="1563182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7811"/>
                  </a:moveTo>
                  <a:cubicBezTo>
                    <a:pt x="97028" y="73631"/>
                    <a:pt x="76137" y="94567"/>
                    <a:pt x="50292" y="94567"/>
                  </a:cubicBezTo>
                  <a:cubicBezTo>
                    <a:pt x="24447" y="94567"/>
                    <a:pt x="3556" y="73631"/>
                    <a:pt x="3556" y="47811"/>
                  </a:cubicBezTo>
                  <a:cubicBezTo>
                    <a:pt x="3556" y="21992"/>
                    <a:pt x="24447" y="1063"/>
                    <a:pt x="50292" y="1063"/>
                  </a:cubicBezTo>
                  <a:cubicBezTo>
                    <a:pt x="76137" y="1063"/>
                    <a:pt x="97028" y="21992"/>
                    <a:pt x="97028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35" name="Google Shape;635;p34"/>
            <p:cNvSpPr/>
            <p:nvPr/>
          </p:nvSpPr>
          <p:spPr>
            <a:xfrm>
              <a:off x="5312477" y="1750191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7936"/>
                  </a:moveTo>
                  <a:cubicBezTo>
                    <a:pt x="97028" y="73755"/>
                    <a:pt x="76137" y="94691"/>
                    <a:pt x="50292" y="94691"/>
                  </a:cubicBezTo>
                  <a:cubicBezTo>
                    <a:pt x="24447" y="94691"/>
                    <a:pt x="3556" y="73755"/>
                    <a:pt x="3556" y="47936"/>
                  </a:cubicBezTo>
                  <a:cubicBezTo>
                    <a:pt x="3556" y="22117"/>
                    <a:pt x="24447" y="1187"/>
                    <a:pt x="50292" y="1187"/>
                  </a:cubicBezTo>
                  <a:cubicBezTo>
                    <a:pt x="76137" y="1187"/>
                    <a:pt x="97028" y="22117"/>
                    <a:pt x="97028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36" name="Google Shape;636;p34"/>
            <p:cNvSpPr/>
            <p:nvPr/>
          </p:nvSpPr>
          <p:spPr>
            <a:xfrm>
              <a:off x="5476117" y="1563182"/>
              <a:ext cx="70104" cy="7012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7811"/>
                  </a:moveTo>
                  <a:cubicBezTo>
                    <a:pt x="97137" y="73631"/>
                    <a:pt x="76182" y="94567"/>
                    <a:pt x="50400" y="94567"/>
                  </a:cubicBezTo>
                  <a:cubicBezTo>
                    <a:pt x="24556" y="94567"/>
                    <a:pt x="3664" y="73631"/>
                    <a:pt x="3664" y="47811"/>
                  </a:cubicBezTo>
                  <a:cubicBezTo>
                    <a:pt x="3664" y="21992"/>
                    <a:pt x="24556" y="1063"/>
                    <a:pt x="50400" y="1063"/>
                  </a:cubicBezTo>
                  <a:cubicBezTo>
                    <a:pt x="76182" y="1063"/>
                    <a:pt x="97137" y="21992"/>
                    <a:pt x="97137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37" name="Google Shape;637;p34"/>
            <p:cNvSpPr/>
            <p:nvPr/>
          </p:nvSpPr>
          <p:spPr>
            <a:xfrm>
              <a:off x="5476117" y="1750191"/>
              <a:ext cx="70104" cy="7012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7936"/>
                  </a:moveTo>
                  <a:cubicBezTo>
                    <a:pt x="97137" y="73755"/>
                    <a:pt x="76182" y="94691"/>
                    <a:pt x="50400" y="94691"/>
                  </a:cubicBezTo>
                  <a:cubicBezTo>
                    <a:pt x="24556" y="94691"/>
                    <a:pt x="3664" y="73755"/>
                    <a:pt x="3664" y="47936"/>
                  </a:cubicBezTo>
                  <a:cubicBezTo>
                    <a:pt x="3664" y="22117"/>
                    <a:pt x="24556" y="1187"/>
                    <a:pt x="50400" y="1187"/>
                  </a:cubicBezTo>
                  <a:cubicBezTo>
                    <a:pt x="76182" y="1187"/>
                    <a:pt x="97137" y="22117"/>
                    <a:pt x="97137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38" name="Google Shape;638;p34"/>
            <p:cNvSpPr/>
            <p:nvPr/>
          </p:nvSpPr>
          <p:spPr>
            <a:xfrm>
              <a:off x="5651425" y="1563182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7811"/>
                  </a:moveTo>
                  <a:cubicBezTo>
                    <a:pt x="97253" y="73631"/>
                    <a:pt x="76361" y="94567"/>
                    <a:pt x="50517" y="94567"/>
                  </a:cubicBezTo>
                  <a:cubicBezTo>
                    <a:pt x="24736" y="94567"/>
                    <a:pt x="3781" y="73631"/>
                    <a:pt x="3781" y="47811"/>
                  </a:cubicBezTo>
                  <a:cubicBezTo>
                    <a:pt x="3781" y="21992"/>
                    <a:pt x="24736" y="1063"/>
                    <a:pt x="50517" y="1063"/>
                  </a:cubicBezTo>
                  <a:cubicBezTo>
                    <a:pt x="76361" y="1063"/>
                    <a:pt x="97253" y="21992"/>
                    <a:pt x="97253" y="478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39" name="Google Shape;639;p34"/>
            <p:cNvSpPr/>
            <p:nvPr/>
          </p:nvSpPr>
          <p:spPr>
            <a:xfrm>
              <a:off x="5651425" y="1750191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7936"/>
                  </a:moveTo>
                  <a:cubicBezTo>
                    <a:pt x="97253" y="73755"/>
                    <a:pt x="76361" y="94691"/>
                    <a:pt x="50517" y="94691"/>
                  </a:cubicBezTo>
                  <a:cubicBezTo>
                    <a:pt x="24736" y="94691"/>
                    <a:pt x="3781" y="73755"/>
                    <a:pt x="3781" y="47936"/>
                  </a:cubicBezTo>
                  <a:cubicBezTo>
                    <a:pt x="3781" y="22117"/>
                    <a:pt x="24736" y="1187"/>
                    <a:pt x="50517" y="1187"/>
                  </a:cubicBezTo>
                  <a:cubicBezTo>
                    <a:pt x="76361" y="1187"/>
                    <a:pt x="97253" y="22117"/>
                    <a:pt x="97253" y="47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40" name="Google Shape;640;p34"/>
            <p:cNvSpPr/>
            <p:nvPr/>
          </p:nvSpPr>
          <p:spPr>
            <a:xfrm>
              <a:off x="5137170" y="1925509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8059"/>
                  </a:moveTo>
                  <a:cubicBezTo>
                    <a:pt x="96911" y="73878"/>
                    <a:pt x="75956" y="94807"/>
                    <a:pt x="50175" y="94807"/>
                  </a:cubicBezTo>
                  <a:cubicBezTo>
                    <a:pt x="24330" y="94807"/>
                    <a:pt x="3439" y="73878"/>
                    <a:pt x="3439" y="48059"/>
                  </a:cubicBezTo>
                  <a:cubicBezTo>
                    <a:pt x="3439" y="22240"/>
                    <a:pt x="24330" y="1304"/>
                    <a:pt x="50175" y="1304"/>
                  </a:cubicBezTo>
                  <a:cubicBezTo>
                    <a:pt x="75956" y="1304"/>
                    <a:pt x="96911" y="22240"/>
                    <a:pt x="96911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41" name="Google Shape;641;p34"/>
            <p:cNvSpPr/>
            <p:nvPr/>
          </p:nvSpPr>
          <p:spPr>
            <a:xfrm>
              <a:off x="5137170" y="2112518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6911" y="48183"/>
                  </a:moveTo>
                  <a:cubicBezTo>
                    <a:pt x="96911" y="74002"/>
                    <a:pt x="75956" y="94932"/>
                    <a:pt x="50175" y="94932"/>
                  </a:cubicBezTo>
                  <a:cubicBezTo>
                    <a:pt x="24330" y="94932"/>
                    <a:pt x="3439" y="74002"/>
                    <a:pt x="3439" y="48183"/>
                  </a:cubicBezTo>
                  <a:cubicBezTo>
                    <a:pt x="3439" y="22364"/>
                    <a:pt x="24330" y="1428"/>
                    <a:pt x="50175" y="1428"/>
                  </a:cubicBezTo>
                  <a:cubicBezTo>
                    <a:pt x="75956" y="1428"/>
                    <a:pt x="96911" y="22364"/>
                    <a:pt x="96911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42" name="Google Shape;642;p34"/>
            <p:cNvSpPr/>
            <p:nvPr/>
          </p:nvSpPr>
          <p:spPr>
            <a:xfrm>
              <a:off x="5312477" y="1925509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8059"/>
                  </a:moveTo>
                  <a:cubicBezTo>
                    <a:pt x="97028" y="73878"/>
                    <a:pt x="76137" y="94807"/>
                    <a:pt x="50292" y="94807"/>
                  </a:cubicBezTo>
                  <a:cubicBezTo>
                    <a:pt x="24447" y="94807"/>
                    <a:pt x="3556" y="73878"/>
                    <a:pt x="3556" y="48059"/>
                  </a:cubicBezTo>
                  <a:cubicBezTo>
                    <a:pt x="3556" y="22240"/>
                    <a:pt x="24447" y="1304"/>
                    <a:pt x="50292" y="1304"/>
                  </a:cubicBezTo>
                  <a:cubicBezTo>
                    <a:pt x="76137" y="1304"/>
                    <a:pt x="97028" y="22240"/>
                    <a:pt x="97028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43" name="Google Shape;643;p34"/>
            <p:cNvSpPr/>
            <p:nvPr/>
          </p:nvSpPr>
          <p:spPr>
            <a:xfrm>
              <a:off x="5312477" y="2112518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028" y="48183"/>
                  </a:moveTo>
                  <a:cubicBezTo>
                    <a:pt x="97028" y="74002"/>
                    <a:pt x="76137" y="94932"/>
                    <a:pt x="50292" y="94932"/>
                  </a:cubicBezTo>
                  <a:cubicBezTo>
                    <a:pt x="24447" y="94932"/>
                    <a:pt x="3556" y="74002"/>
                    <a:pt x="3556" y="48183"/>
                  </a:cubicBezTo>
                  <a:cubicBezTo>
                    <a:pt x="3556" y="22364"/>
                    <a:pt x="24447" y="1428"/>
                    <a:pt x="50292" y="1428"/>
                  </a:cubicBezTo>
                  <a:cubicBezTo>
                    <a:pt x="76137" y="1428"/>
                    <a:pt x="97028" y="22364"/>
                    <a:pt x="97028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44" name="Google Shape;644;p34"/>
            <p:cNvSpPr/>
            <p:nvPr/>
          </p:nvSpPr>
          <p:spPr>
            <a:xfrm>
              <a:off x="5476117" y="1925509"/>
              <a:ext cx="70104" cy="7012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8059"/>
                  </a:moveTo>
                  <a:cubicBezTo>
                    <a:pt x="97137" y="73878"/>
                    <a:pt x="76182" y="94807"/>
                    <a:pt x="50400" y="94807"/>
                  </a:cubicBezTo>
                  <a:cubicBezTo>
                    <a:pt x="24556" y="94807"/>
                    <a:pt x="3664" y="73878"/>
                    <a:pt x="3664" y="48059"/>
                  </a:cubicBezTo>
                  <a:cubicBezTo>
                    <a:pt x="3664" y="22240"/>
                    <a:pt x="24556" y="1304"/>
                    <a:pt x="50400" y="1304"/>
                  </a:cubicBezTo>
                  <a:cubicBezTo>
                    <a:pt x="76182" y="1304"/>
                    <a:pt x="97137" y="22240"/>
                    <a:pt x="97137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45" name="Google Shape;645;p34"/>
            <p:cNvSpPr/>
            <p:nvPr/>
          </p:nvSpPr>
          <p:spPr>
            <a:xfrm>
              <a:off x="5476117" y="2112518"/>
              <a:ext cx="70104" cy="70127"/>
            </a:xfrm>
            <a:custGeom>
              <a:avLst/>
              <a:gdLst/>
              <a:ahLst/>
              <a:cxnLst/>
              <a:rect l="l" t="t" r="r" b="b"/>
              <a:pathLst>
                <a:path w="93472" h="93503" extrusionOk="0">
                  <a:moveTo>
                    <a:pt x="97137" y="48183"/>
                  </a:moveTo>
                  <a:cubicBezTo>
                    <a:pt x="97137" y="74002"/>
                    <a:pt x="76182" y="94932"/>
                    <a:pt x="50400" y="94932"/>
                  </a:cubicBezTo>
                  <a:cubicBezTo>
                    <a:pt x="24556" y="94932"/>
                    <a:pt x="3664" y="74002"/>
                    <a:pt x="3664" y="48183"/>
                  </a:cubicBezTo>
                  <a:cubicBezTo>
                    <a:pt x="3664" y="22364"/>
                    <a:pt x="24556" y="1428"/>
                    <a:pt x="50400" y="1428"/>
                  </a:cubicBezTo>
                  <a:cubicBezTo>
                    <a:pt x="76182" y="1428"/>
                    <a:pt x="97137" y="22364"/>
                    <a:pt x="97137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46" name="Google Shape;646;p34"/>
            <p:cNvSpPr/>
            <p:nvPr/>
          </p:nvSpPr>
          <p:spPr>
            <a:xfrm>
              <a:off x="5651425" y="1925509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8059"/>
                  </a:moveTo>
                  <a:cubicBezTo>
                    <a:pt x="97253" y="73878"/>
                    <a:pt x="76361" y="94807"/>
                    <a:pt x="50517" y="94807"/>
                  </a:cubicBezTo>
                  <a:cubicBezTo>
                    <a:pt x="24736" y="94807"/>
                    <a:pt x="3781" y="73878"/>
                    <a:pt x="3781" y="48059"/>
                  </a:cubicBezTo>
                  <a:cubicBezTo>
                    <a:pt x="3781" y="22240"/>
                    <a:pt x="24736" y="1304"/>
                    <a:pt x="50517" y="1304"/>
                  </a:cubicBezTo>
                  <a:cubicBezTo>
                    <a:pt x="76361" y="1304"/>
                    <a:pt x="97253" y="22240"/>
                    <a:pt x="97253" y="48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47" name="Google Shape;647;p34"/>
            <p:cNvSpPr/>
            <p:nvPr/>
          </p:nvSpPr>
          <p:spPr>
            <a:xfrm>
              <a:off x="5651425" y="2112518"/>
              <a:ext cx="70103" cy="70127"/>
            </a:xfrm>
            <a:custGeom>
              <a:avLst/>
              <a:gdLst/>
              <a:ahLst/>
              <a:cxnLst/>
              <a:rect l="l" t="t" r="r" b="b"/>
              <a:pathLst>
                <a:path w="93471" h="93503" extrusionOk="0">
                  <a:moveTo>
                    <a:pt x="97253" y="48183"/>
                  </a:moveTo>
                  <a:cubicBezTo>
                    <a:pt x="97253" y="74002"/>
                    <a:pt x="76361" y="94932"/>
                    <a:pt x="50517" y="94932"/>
                  </a:cubicBezTo>
                  <a:cubicBezTo>
                    <a:pt x="24736" y="94932"/>
                    <a:pt x="3781" y="74002"/>
                    <a:pt x="3781" y="48183"/>
                  </a:cubicBezTo>
                  <a:cubicBezTo>
                    <a:pt x="3781" y="22364"/>
                    <a:pt x="24736" y="1428"/>
                    <a:pt x="50517" y="1428"/>
                  </a:cubicBezTo>
                  <a:cubicBezTo>
                    <a:pt x="76361" y="1428"/>
                    <a:pt x="97253" y="22364"/>
                    <a:pt x="97253" y="48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648" name="Google Shape;648;p34"/>
          <p:cNvSpPr/>
          <p:nvPr/>
        </p:nvSpPr>
        <p:spPr>
          <a:xfrm>
            <a:off x="713225" y="4065354"/>
            <a:ext cx="4955000" cy="4948192"/>
          </a:xfrm>
          <a:custGeom>
            <a:avLst/>
            <a:gdLst/>
            <a:ahLst/>
            <a:cxnLst/>
            <a:rect l="l" t="t" r="r" b="b"/>
            <a:pathLst>
              <a:path w="82518" h="82518" extrusionOk="0">
                <a:moveTo>
                  <a:pt x="83711" y="41608"/>
                </a:moveTo>
                <a:cubicBezTo>
                  <a:pt x="83711" y="64398"/>
                  <a:pt x="65233" y="82871"/>
                  <a:pt x="42449" y="82871"/>
                </a:cubicBezTo>
                <a:cubicBezTo>
                  <a:pt x="19665" y="82871"/>
                  <a:pt x="1193" y="64398"/>
                  <a:pt x="1193" y="41608"/>
                </a:cubicBezTo>
                <a:cubicBezTo>
                  <a:pt x="1193" y="18824"/>
                  <a:pt x="19665" y="352"/>
                  <a:pt x="42449" y="352"/>
                </a:cubicBezTo>
                <a:cubicBezTo>
                  <a:pt x="65233" y="352"/>
                  <a:pt x="83711" y="18824"/>
                  <a:pt x="83711" y="4160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Title 2"/>
          <p:cNvSpPr/>
          <p:nvPr>
            <p:ph type="title" idx="2"/>
          </p:nvPr>
        </p:nvSpPr>
        <p:spPr>
          <a:xfrm flipH="1">
            <a:off x="2022475" y="960755"/>
            <a:ext cx="5103495" cy="655955"/>
          </a:xfrm>
        </p:spPr>
        <p:txBody>
          <a:bodyPr/>
          <a:p>
            <a:pPr algn="ctr"/>
            <a:r>
              <a:rPr lang="en-US" sz="3600">
                <a:solidFill>
                  <a:srgbClr val="000240"/>
                </a:solidFill>
              </a:rPr>
              <a:t>What is Medlink?</a:t>
            </a:r>
            <a:endParaRPr lang="en-US" sz="3600">
              <a:solidFill>
                <a:srgbClr val="000240"/>
              </a:solidFill>
            </a:endParaRPr>
          </a:p>
        </p:txBody>
      </p:sp>
      <p:sp>
        <p:nvSpPr>
          <p:cNvPr id="751" name="Google Shape;751;p35"/>
          <p:cNvSpPr txBox="1"/>
          <p:nvPr/>
        </p:nvSpPr>
        <p:spPr>
          <a:xfrm>
            <a:off x="755650" y="1720850"/>
            <a:ext cx="7754620" cy="10953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rgbClr val="16130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600">
                <a:solidFill>
                  <a:srgbClr val="000240"/>
                </a:solidFill>
                <a:latin typeface="Poppins Light" panose="00000400000000000000" charset="0"/>
                <a:cs typeface="Poppins Light" panose="00000400000000000000" charset="0"/>
              </a:rPr>
              <a:t>MDL is a digital platform designed to streamline hospital operations including patient records, appointments, diagnostics, staff roles, and more.</a:t>
            </a:r>
            <a:endParaRPr lang="en-US" altLang="en-US" sz="1600">
              <a:solidFill>
                <a:srgbClr val="000240"/>
              </a:solidFill>
              <a:latin typeface="Poppins Light" panose="00000400000000000000" charset="0"/>
              <a:cs typeface="Poppins Light" panose="00000400000000000000" charset="0"/>
            </a:endParaRPr>
          </a:p>
        </p:txBody>
      </p:sp>
      <p:sp>
        <p:nvSpPr>
          <p:cNvPr id="750" name="Google Shape;750;p35"/>
          <p:cNvSpPr txBox="1"/>
          <p:nvPr>
            <p:ph type="subTitle" idx="1"/>
          </p:nvPr>
        </p:nvSpPr>
        <p:spPr>
          <a:xfrm>
            <a:off x="755650" y="3136265"/>
            <a:ext cx="7754620" cy="11195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600">
                <a:solidFill>
                  <a:srgbClr val="000240"/>
                </a:solidFill>
                <a:latin typeface="Poppins Light" panose="00000400000000000000" charset="0"/>
                <a:cs typeface="Poppins Light" panose="00000400000000000000" charset="0"/>
              </a:rPr>
              <a:t>Healthcare facilities face operational delays, data mismanagement, and poor patient-staff communication MedLink addresses these challenges through automation, integration, and real-time access.</a:t>
            </a:r>
            <a:endParaRPr lang="en-US" altLang="en-US" sz="1600">
              <a:solidFill>
                <a:srgbClr val="000240"/>
              </a:solidFill>
              <a:latin typeface="Poppins Light" panose="00000400000000000000" charset="0"/>
              <a:cs typeface="Poppins Light" panose="00000400000000000000" charset="0"/>
            </a:endParaRPr>
          </a:p>
        </p:txBody>
      </p:sp>
      <p:sp>
        <p:nvSpPr>
          <p:cNvPr id="4" name="Google Shape;749;p35"/>
          <p:cNvSpPr txBox="1"/>
          <p:nvPr/>
        </p:nvSpPr>
        <p:spPr>
          <a:xfrm>
            <a:off x="2531110" y="2498090"/>
            <a:ext cx="4137025" cy="7010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2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rgbClr val="000240"/>
                </a:solidFill>
              </a:rPr>
              <a:t>Why does it matter?</a:t>
            </a:r>
            <a:endParaRPr lang="en-US" altLang="en-GB">
              <a:solidFill>
                <a:srgbClr val="00024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51" grpId="0"/>
      <p:bldP spid="3" grpId="1"/>
      <p:bldP spid="751" grpId="1"/>
      <p:bldP spid="750" grpId="0" build="p"/>
      <p:bldP spid="4" grpId="0"/>
      <p:bldP spid="750" grpId="1" build="p"/>
      <p:bldP spid="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5"/>
          <p:cNvSpPr/>
          <p:nvPr/>
        </p:nvSpPr>
        <p:spPr>
          <a:xfrm rot="10800000">
            <a:off x="4561098" y="-4909916"/>
            <a:ext cx="5313540" cy="5305907"/>
          </a:xfrm>
          <a:custGeom>
            <a:avLst/>
            <a:gdLst/>
            <a:ahLst/>
            <a:cxnLst/>
            <a:rect l="l" t="t" r="r" b="b"/>
            <a:pathLst>
              <a:path w="82518" h="82518" extrusionOk="0">
                <a:moveTo>
                  <a:pt x="83711" y="41608"/>
                </a:moveTo>
                <a:cubicBezTo>
                  <a:pt x="83711" y="64398"/>
                  <a:pt x="65233" y="82871"/>
                  <a:pt x="42449" y="82871"/>
                </a:cubicBezTo>
                <a:cubicBezTo>
                  <a:pt x="19665" y="82871"/>
                  <a:pt x="1193" y="64398"/>
                  <a:pt x="1193" y="41608"/>
                </a:cubicBezTo>
                <a:cubicBezTo>
                  <a:pt x="1193" y="18824"/>
                  <a:pt x="19665" y="352"/>
                  <a:pt x="42449" y="352"/>
                </a:cubicBezTo>
                <a:cubicBezTo>
                  <a:pt x="65233" y="352"/>
                  <a:pt x="83711" y="18824"/>
                  <a:pt x="83711" y="416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52" name="Google Shape;752;p35"/>
          <p:cNvSpPr/>
          <p:nvPr/>
        </p:nvSpPr>
        <p:spPr>
          <a:xfrm rot="10800000">
            <a:off x="-786596" y="3950853"/>
            <a:ext cx="1853354" cy="1850672"/>
          </a:xfrm>
          <a:custGeom>
            <a:avLst/>
            <a:gdLst/>
            <a:ahLst/>
            <a:cxnLst/>
            <a:rect l="l" t="t" r="r" b="b"/>
            <a:pathLst>
              <a:path w="82518" h="82518" extrusionOk="0">
                <a:moveTo>
                  <a:pt x="83711" y="41608"/>
                </a:moveTo>
                <a:cubicBezTo>
                  <a:pt x="83711" y="64398"/>
                  <a:pt x="65233" y="82871"/>
                  <a:pt x="42449" y="82871"/>
                </a:cubicBezTo>
                <a:cubicBezTo>
                  <a:pt x="19665" y="82871"/>
                  <a:pt x="1193" y="64398"/>
                  <a:pt x="1193" y="41608"/>
                </a:cubicBezTo>
                <a:cubicBezTo>
                  <a:pt x="1193" y="18824"/>
                  <a:pt x="19665" y="352"/>
                  <a:pt x="42449" y="352"/>
                </a:cubicBezTo>
                <a:cubicBezTo>
                  <a:pt x="65233" y="352"/>
                  <a:pt x="83711" y="18824"/>
                  <a:pt x="83711" y="4160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753" name="Google Shape;753;p35"/>
          <p:cNvGrpSpPr/>
          <p:nvPr/>
        </p:nvGrpSpPr>
        <p:grpSpPr>
          <a:xfrm>
            <a:off x="8058930" y="-18411"/>
            <a:ext cx="945222" cy="319917"/>
            <a:chOff x="1608712" y="575096"/>
            <a:chExt cx="670466" cy="226924"/>
          </a:xfrm>
        </p:grpSpPr>
        <p:sp>
          <p:nvSpPr>
            <p:cNvPr id="754" name="Google Shape;754;p35"/>
            <p:cNvSpPr/>
            <p:nvPr/>
          </p:nvSpPr>
          <p:spPr>
            <a:xfrm>
              <a:off x="1763432" y="575096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609" y="41608"/>
                  </a:moveTo>
                  <a:cubicBezTo>
                    <a:pt x="83609" y="64398"/>
                    <a:pt x="65136" y="82871"/>
                    <a:pt x="42353" y="82871"/>
                  </a:cubicBezTo>
                  <a:cubicBezTo>
                    <a:pt x="19556" y="82871"/>
                    <a:pt x="1090" y="64398"/>
                    <a:pt x="1090" y="41608"/>
                  </a:cubicBezTo>
                  <a:cubicBezTo>
                    <a:pt x="1090" y="18824"/>
                    <a:pt x="19556" y="352"/>
                    <a:pt x="42353" y="352"/>
                  </a:cubicBezTo>
                  <a:cubicBezTo>
                    <a:pt x="65136" y="352"/>
                    <a:pt x="83609" y="18824"/>
                    <a:pt x="83609" y="416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55" name="Google Shape;755;p35"/>
            <p:cNvSpPr/>
            <p:nvPr/>
          </p:nvSpPr>
          <p:spPr>
            <a:xfrm>
              <a:off x="1608712" y="740131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609" y="41724"/>
                  </a:moveTo>
                  <a:cubicBezTo>
                    <a:pt x="83609" y="64514"/>
                    <a:pt x="65136" y="82980"/>
                    <a:pt x="42353" y="82980"/>
                  </a:cubicBezTo>
                  <a:cubicBezTo>
                    <a:pt x="19556" y="82980"/>
                    <a:pt x="1090" y="64514"/>
                    <a:pt x="1090" y="41724"/>
                  </a:cubicBezTo>
                  <a:cubicBezTo>
                    <a:pt x="1090" y="18934"/>
                    <a:pt x="19556" y="462"/>
                    <a:pt x="42353" y="462"/>
                  </a:cubicBezTo>
                  <a:cubicBezTo>
                    <a:pt x="65136" y="462"/>
                    <a:pt x="83609" y="18934"/>
                    <a:pt x="83609" y="417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56" name="Google Shape;756;p35"/>
            <p:cNvSpPr/>
            <p:nvPr/>
          </p:nvSpPr>
          <p:spPr>
            <a:xfrm>
              <a:off x="1918157" y="575096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608"/>
                  </a:moveTo>
                  <a:cubicBezTo>
                    <a:pt x="83711" y="64398"/>
                    <a:pt x="65233" y="82871"/>
                    <a:pt x="42449" y="82871"/>
                  </a:cubicBezTo>
                  <a:cubicBezTo>
                    <a:pt x="19665" y="82871"/>
                    <a:pt x="1193" y="64398"/>
                    <a:pt x="1193" y="41608"/>
                  </a:cubicBezTo>
                  <a:cubicBezTo>
                    <a:pt x="1193" y="18824"/>
                    <a:pt x="19665" y="352"/>
                    <a:pt x="42449" y="352"/>
                  </a:cubicBezTo>
                  <a:cubicBezTo>
                    <a:pt x="65233" y="352"/>
                    <a:pt x="83711" y="18824"/>
                    <a:pt x="83711" y="416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57" name="Google Shape;757;p35"/>
            <p:cNvSpPr/>
            <p:nvPr/>
          </p:nvSpPr>
          <p:spPr>
            <a:xfrm>
              <a:off x="1763436" y="740131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724"/>
                  </a:moveTo>
                  <a:cubicBezTo>
                    <a:pt x="83711" y="64514"/>
                    <a:pt x="65233" y="82980"/>
                    <a:pt x="42449" y="82980"/>
                  </a:cubicBezTo>
                  <a:cubicBezTo>
                    <a:pt x="19665" y="82980"/>
                    <a:pt x="1193" y="64514"/>
                    <a:pt x="1193" y="41724"/>
                  </a:cubicBezTo>
                  <a:cubicBezTo>
                    <a:pt x="1193" y="18934"/>
                    <a:pt x="19665" y="462"/>
                    <a:pt x="42449" y="462"/>
                  </a:cubicBezTo>
                  <a:cubicBezTo>
                    <a:pt x="65233" y="462"/>
                    <a:pt x="83711" y="18934"/>
                    <a:pt x="83711" y="417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58" name="Google Shape;758;p35"/>
            <p:cNvSpPr/>
            <p:nvPr/>
          </p:nvSpPr>
          <p:spPr>
            <a:xfrm>
              <a:off x="2062560" y="575096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807" y="41608"/>
                  </a:moveTo>
                  <a:cubicBezTo>
                    <a:pt x="83807" y="64398"/>
                    <a:pt x="65342" y="82871"/>
                    <a:pt x="42551" y="82871"/>
                  </a:cubicBezTo>
                  <a:cubicBezTo>
                    <a:pt x="19761" y="82871"/>
                    <a:pt x="1289" y="64398"/>
                    <a:pt x="1289" y="41608"/>
                  </a:cubicBezTo>
                  <a:cubicBezTo>
                    <a:pt x="1289" y="18824"/>
                    <a:pt x="19761" y="352"/>
                    <a:pt x="42551" y="352"/>
                  </a:cubicBezTo>
                  <a:cubicBezTo>
                    <a:pt x="65342" y="352"/>
                    <a:pt x="83807" y="18824"/>
                    <a:pt x="83807" y="416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59" name="Google Shape;759;p35"/>
            <p:cNvSpPr/>
            <p:nvPr/>
          </p:nvSpPr>
          <p:spPr>
            <a:xfrm>
              <a:off x="1907840" y="740131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807" y="41724"/>
                  </a:moveTo>
                  <a:cubicBezTo>
                    <a:pt x="83807" y="64514"/>
                    <a:pt x="65342" y="82980"/>
                    <a:pt x="42551" y="82980"/>
                  </a:cubicBezTo>
                  <a:cubicBezTo>
                    <a:pt x="19761" y="82980"/>
                    <a:pt x="1289" y="64514"/>
                    <a:pt x="1289" y="41724"/>
                  </a:cubicBezTo>
                  <a:cubicBezTo>
                    <a:pt x="1289" y="18934"/>
                    <a:pt x="19761" y="462"/>
                    <a:pt x="42551" y="462"/>
                  </a:cubicBezTo>
                  <a:cubicBezTo>
                    <a:pt x="65342" y="462"/>
                    <a:pt x="83807" y="18934"/>
                    <a:pt x="83807" y="417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60" name="Google Shape;760;p35"/>
            <p:cNvSpPr/>
            <p:nvPr/>
          </p:nvSpPr>
          <p:spPr>
            <a:xfrm>
              <a:off x="2217284" y="575096"/>
              <a:ext cx="61893" cy="61889"/>
            </a:xfrm>
            <a:custGeom>
              <a:avLst/>
              <a:gdLst/>
              <a:ahLst/>
              <a:cxnLst/>
              <a:rect l="l" t="t" r="r" b="b"/>
              <a:pathLst>
                <a:path w="82524" h="82518" extrusionOk="0">
                  <a:moveTo>
                    <a:pt x="83917" y="41608"/>
                  </a:moveTo>
                  <a:cubicBezTo>
                    <a:pt x="83917" y="64398"/>
                    <a:pt x="65438" y="82871"/>
                    <a:pt x="42654" y="82871"/>
                  </a:cubicBezTo>
                  <a:cubicBezTo>
                    <a:pt x="19870" y="82871"/>
                    <a:pt x="1392" y="64398"/>
                    <a:pt x="1392" y="41608"/>
                  </a:cubicBezTo>
                  <a:cubicBezTo>
                    <a:pt x="1392" y="18824"/>
                    <a:pt x="19870" y="352"/>
                    <a:pt x="42654" y="352"/>
                  </a:cubicBezTo>
                  <a:cubicBezTo>
                    <a:pt x="65438" y="352"/>
                    <a:pt x="83917" y="18824"/>
                    <a:pt x="83917" y="416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61" name="Google Shape;761;p35"/>
            <p:cNvSpPr/>
            <p:nvPr/>
          </p:nvSpPr>
          <p:spPr>
            <a:xfrm>
              <a:off x="2062564" y="740131"/>
              <a:ext cx="61893" cy="61889"/>
            </a:xfrm>
            <a:custGeom>
              <a:avLst/>
              <a:gdLst/>
              <a:ahLst/>
              <a:cxnLst/>
              <a:rect l="l" t="t" r="r" b="b"/>
              <a:pathLst>
                <a:path w="82524" h="82518" extrusionOk="0">
                  <a:moveTo>
                    <a:pt x="83917" y="41724"/>
                  </a:moveTo>
                  <a:cubicBezTo>
                    <a:pt x="83917" y="64514"/>
                    <a:pt x="65438" y="82980"/>
                    <a:pt x="42654" y="82980"/>
                  </a:cubicBezTo>
                  <a:cubicBezTo>
                    <a:pt x="19870" y="82980"/>
                    <a:pt x="1392" y="64514"/>
                    <a:pt x="1392" y="41724"/>
                  </a:cubicBezTo>
                  <a:cubicBezTo>
                    <a:pt x="1392" y="18934"/>
                    <a:pt x="19870" y="462"/>
                    <a:pt x="42654" y="462"/>
                  </a:cubicBezTo>
                  <a:cubicBezTo>
                    <a:pt x="65438" y="462"/>
                    <a:pt x="83917" y="18934"/>
                    <a:pt x="83917" y="417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762" name="Google Shape;762;p35"/>
          <p:cNvSpPr/>
          <p:nvPr/>
        </p:nvSpPr>
        <p:spPr>
          <a:xfrm rot="10800000">
            <a:off x="1296438" y="4488255"/>
            <a:ext cx="195893" cy="195893"/>
          </a:xfrm>
          <a:custGeom>
            <a:avLst/>
            <a:gdLst/>
            <a:ahLst/>
            <a:cxnLst/>
            <a:rect l="l" t="t" r="r" b="b"/>
            <a:pathLst>
              <a:path w="259461" h="259461" extrusionOk="0">
                <a:moveTo>
                  <a:pt x="259461" y="87687"/>
                </a:moveTo>
                <a:lnTo>
                  <a:pt x="171774" y="87687"/>
                </a:lnTo>
                <a:lnTo>
                  <a:pt x="171774" y="0"/>
                </a:lnTo>
                <a:lnTo>
                  <a:pt x="87687" y="0"/>
                </a:lnTo>
                <a:lnTo>
                  <a:pt x="87687" y="87687"/>
                </a:lnTo>
                <a:lnTo>
                  <a:pt x="0" y="87687"/>
                </a:lnTo>
                <a:lnTo>
                  <a:pt x="0" y="171774"/>
                </a:lnTo>
                <a:lnTo>
                  <a:pt x="87687" y="171774"/>
                </a:lnTo>
                <a:lnTo>
                  <a:pt x="87687" y="259461"/>
                </a:lnTo>
                <a:lnTo>
                  <a:pt x="171774" y="259461"/>
                </a:lnTo>
                <a:lnTo>
                  <a:pt x="171774" y="171774"/>
                </a:lnTo>
                <a:lnTo>
                  <a:pt x="259461" y="171774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63" name="Google Shape;763;p35"/>
          <p:cNvSpPr/>
          <p:nvPr/>
        </p:nvSpPr>
        <p:spPr>
          <a:xfrm rot="10800000">
            <a:off x="368689" y="3928215"/>
            <a:ext cx="343786" cy="343786"/>
          </a:xfrm>
          <a:custGeom>
            <a:avLst/>
            <a:gdLst/>
            <a:ahLst/>
            <a:cxnLst/>
            <a:rect l="l" t="t" r="r" b="b"/>
            <a:pathLst>
              <a:path w="259461" h="259461" extrusionOk="0">
                <a:moveTo>
                  <a:pt x="259461" y="87687"/>
                </a:moveTo>
                <a:lnTo>
                  <a:pt x="171774" y="87687"/>
                </a:lnTo>
                <a:lnTo>
                  <a:pt x="171774" y="0"/>
                </a:lnTo>
                <a:lnTo>
                  <a:pt x="87687" y="0"/>
                </a:lnTo>
                <a:lnTo>
                  <a:pt x="87687" y="87687"/>
                </a:lnTo>
                <a:lnTo>
                  <a:pt x="0" y="87687"/>
                </a:lnTo>
                <a:lnTo>
                  <a:pt x="0" y="171774"/>
                </a:lnTo>
                <a:lnTo>
                  <a:pt x="87687" y="171774"/>
                </a:lnTo>
                <a:lnTo>
                  <a:pt x="87687" y="259461"/>
                </a:lnTo>
                <a:lnTo>
                  <a:pt x="171774" y="259461"/>
                </a:lnTo>
                <a:lnTo>
                  <a:pt x="171774" y="171774"/>
                </a:lnTo>
                <a:lnTo>
                  <a:pt x="259461" y="1717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64" name="Google Shape;764;p35"/>
          <p:cNvSpPr/>
          <p:nvPr/>
        </p:nvSpPr>
        <p:spPr>
          <a:xfrm rot="10800000">
            <a:off x="779815" y="4510429"/>
            <a:ext cx="186812" cy="186812"/>
          </a:xfrm>
          <a:custGeom>
            <a:avLst/>
            <a:gdLst/>
            <a:ahLst/>
            <a:cxnLst/>
            <a:rect l="l" t="t" r="r" b="b"/>
            <a:pathLst>
              <a:path w="259461" h="259461" extrusionOk="0">
                <a:moveTo>
                  <a:pt x="259461" y="87687"/>
                </a:moveTo>
                <a:lnTo>
                  <a:pt x="171774" y="87687"/>
                </a:lnTo>
                <a:lnTo>
                  <a:pt x="171774" y="0"/>
                </a:lnTo>
                <a:lnTo>
                  <a:pt x="87687" y="0"/>
                </a:lnTo>
                <a:lnTo>
                  <a:pt x="87687" y="87687"/>
                </a:lnTo>
                <a:lnTo>
                  <a:pt x="0" y="87687"/>
                </a:lnTo>
                <a:lnTo>
                  <a:pt x="0" y="171774"/>
                </a:lnTo>
                <a:lnTo>
                  <a:pt x="87687" y="171774"/>
                </a:lnTo>
                <a:lnTo>
                  <a:pt x="87687" y="259461"/>
                </a:lnTo>
                <a:lnTo>
                  <a:pt x="171774" y="259461"/>
                </a:lnTo>
                <a:lnTo>
                  <a:pt x="171774" y="171774"/>
                </a:lnTo>
                <a:lnTo>
                  <a:pt x="259461" y="1717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" name="Google Shape;818;p36"/>
          <p:cNvSpPr/>
          <p:nvPr/>
        </p:nvSpPr>
        <p:spPr>
          <a:xfrm>
            <a:off x="8020778" y="657563"/>
            <a:ext cx="415786" cy="415786"/>
          </a:xfrm>
          <a:custGeom>
            <a:avLst/>
            <a:gdLst/>
            <a:ahLst/>
            <a:cxnLst/>
            <a:rect l="l" t="t" r="r" b="b"/>
            <a:pathLst>
              <a:path w="259461" h="259461" extrusionOk="0">
                <a:moveTo>
                  <a:pt x="259461" y="87687"/>
                </a:moveTo>
                <a:lnTo>
                  <a:pt x="171774" y="87687"/>
                </a:lnTo>
                <a:lnTo>
                  <a:pt x="171774" y="0"/>
                </a:lnTo>
                <a:lnTo>
                  <a:pt x="87687" y="0"/>
                </a:lnTo>
                <a:lnTo>
                  <a:pt x="87687" y="87687"/>
                </a:lnTo>
                <a:lnTo>
                  <a:pt x="0" y="87687"/>
                </a:lnTo>
                <a:lnTo>
                  <a:pt x="0" y="171774"/>
                </a:lnTo>
                <a:lnTo>
                  <a:pt x="87687" y="171774"/>
                </a:lnTo>
                <a:lnTo>
                  <a:pt x="87687" y="259461"/>
                </a:lnTo>
                <a:lnTo>
                  <a:pt x="171774" y="259461"/>
                </a:lnTo>
                <a:lnTo>
                  <a:pt x="171774" y="171774"/>
                </a:lnTo>
                <a:lnTo>
                  <a:pt x="259461" y="1717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96" name="Google Shape;896;p40"/>
          <p:cNvSpPr txBox="1"/>
          <p:nvPr>
            <p:ph type="subTitle" idx="1"/>
          </p:nvPr>
        </p:nvSpPr>
        <p:spPr>
          <a:xfrm>
            <a:off x="193675" y="816610"/>
            <a:ext cx="6591300" cy="12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28575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240"/>
                </a:solidFill>
                <a:latin typeface="Raleway Black"/>
                <a:ea typeface="Raleway Black"/>
                <a:cs typeface="Raleway Black"/>
              </a:rPr>
              <a:t>Rapid Increase in Healthcare Facilities:</a:t>
            </a:r>
            <a:endParaRPr lang="en-US" sz="1800">
              <a:solidFill>
                <a:srgbClr val="000240"/>
              </a:solidFill>
              <a:latin typeface="Raleway Black"/>
              <a:ea typeface="Raleway Black"/>
              <a:cs typeface="Raleway Black"/>
            </a:endParaRPr>
          </a:p>
          <a:p>
            <a:pPr marL="28575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240"/>
                </a:solidFill>
                <a:latin typeface="Poppins Light" panose="00000400000000000000" charset="0"/>
                <a:cs typeface="Poppins Light" panose="00000400000000000000" charset="0"/>
              </a:rPr>
              <a:t>Over 40,000 operational hospitals and clinics nationwide (NHFR 2025)</a:t>
            </a:r>
            <a:endParaRPr lang="en-US" altLang="en-US" sz="1600">
              <a:solidFill>
                <a:srgbClr val="000240"/>
              </a:solidFill>
              <a:latin typeface="Poppins Light" panose="00000400000000000000" charset="0"/>
              <a:cs typeface="Poppins Light" panose="00000400000000000000" charset="0"/>
            </a:endParaRPr>
          </a:p>
        </p:txBody>
      </p:sp>
      <p:sp>
        <p:nvSpPr>
          <p:cNvPr id="4" name="Title 3"/>
          <p:cNvSpPr/>
          <p:nvPr>
            <p:ph type="title"/>
          </p:nvPr>
        </p:nvSpPr>
        <p:spPr>
          <a:xfrm>
            <a:off x="440690" y="366395"/>
            <a:ext cx="4567555" cy="485775"/>
          </a:xfrm>
        </p:spPr>
        <p:txBody>
          <a:bodyPr/>
          <a:p>
            <a:pPr algn="r"/>
            <a:r>
              <a:rPr lang="en-US" sz="2500">
                <a:solidFill>
                  <a:srgbClr val="000240"/>
                </a:solidFill>
              </a:rPr>
              <a:t>Healthcare Trends in Nigeria</a:t>
            </a:r>
            <a:endParaRPr lang="en-US" sz="2500">
              <a:solidFill>
                <a:srgbClr val="000240"/>
              </a:solidFill>
            </a:endParaRPr>
          </a:p>
        </p:txBody>
      </p:sp>
      <p:sp>
        <p:nvSpPr>
          <p:cNvPr id="3" name="Google Shape;896;p40"/>
          <p:cNvSpPr txBox="1"/>
          <p:nvPr/>
        </p:nvSpPr>
        <p:spPr>
          <a:xfrm>
            <a:off x="177165" y="2787015"/>
            <a:ext cx="6591300" cy="19970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rgbClr val="16130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8575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240"/>
                </a:solidFill>
                <a:latin typeface="Raleway Black"/>
                <a:ea typeface="Raleway Black"/>
                <a:cs typeface="Raleway Black"/>
              </a:rPr>
              <a:t>Key Drivers Creating Opportunites: </a:t>
            </a:r>
            <a:endParaRPr lang="en-US" sz="1800">
              <a:solidFill>
                <a:srgbClr val="000240"/>
              </a:solidFill>
              <a:latin typeface="Raleway Black"/>
              <a:ea typeface="Raleway Black"/>
              <a:cs typeface="Raleway Black"/>
            </a:endParaRPr>
          </a:p>
          <a:p>
            <a:pPr marL="28575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240"/>
                </a:solidFill>
                <a:latin typeface="Poppins Light" panose="00000400000000000000" charset="0"/>
                <a:cs typeface="Poppins Light" panose="00000400000000000000" charset="0"/>
              </a:rPr>
              <a:t>Paper-based systems still widely used</a:t>
            </a:r>
            <a:endParaRPr lang="en-US" altLang="en-US" sz="1600">
              <a:solidFill>
                <a:srgbClr val="000240"/>
              </a:solidFill>
              <a:latin typeface="Poppins Light" panose="00000400000000000000" charset="0"/>
              <a:cs typeface="Poppins Light" panose="00000400000000000000" charset="0"/>
            </a:endParaRPr>
          </a:p>
          <a:p>
            <a:pPr marL="28575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240"/>
                </a:solidFill>
                <a:latin typeface="Poppins Light" panose="00000400000000000000" charset="0"/>
                <a:cs typeface="Poppins Light" panose="00000400000000000000" charset="0"/>
              </a:rPr>
              <a:t>Poor record keeping and lack of interoperability</a:t>
            </a:r>
            <a:endParaRPr lang="en-US" altLang="en-US" sz="1600">
              <a:solidFill>
                <a:srgbClr val="000240"/>
              </a:solidFill>
              <a:latin typeface="Poppins Light" panose="00000400000000000000" charset="0"/>
              <a:cs typeface="Poppins Light" panose="00000400000000000000" charset="0"/>
            </a:endParaRPr>
          </a:p>
          <a:p>
            <a:pPr marL="28575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240"/>
                </a:solidFill>
                <a:latin typeface="Poppins Light" panose="00000400000000000000" charset="0"/>
                <a:cs typeface="Poppins Light" panose="00000400000000000000" charset="0"/>
              </a:rPr>
              <a:t>Govt. &amp; Private sector interest in health tech infrastructure </a:t>
            </a:r>
            <a:endParaRPr lang="en-US" altLang="en-US" sz="1600">
              <a:solidFill>
                <a:srgbClr val="000240"/>
              </a:solidFill>
              <a:latin typeface="Poppins Light" panose="00000400000000000000" charset="0"/>
              <a:cs typeface="Poppins Light" panose="00000400000000000000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80340" y="1923415"/>
            <a:ext cx="8529320" cy="2282190"/>
            <a:chOff x="284" y="3029"/>
            <a:chExt cx="13432" cy="3594"/>
          </a:xfrm>
        </p:grpSpPr>
        <p:sp>
          <p:nvSpPr>
            <p:cNvPr id="2" name="Google Shape;896;p40"/>
            <p:cNvSpPr txBox="1"/>
            <p:nvPr/>
          </p:nvSpPr>
          <p:spPr>
            <a:xfrm>
              <a:off x="284" y="3029"/>
              <a:ext cx="10380" cy="16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Open Sans"/>
                <a:buNone/>
                <a:defRPr sz="1200" b="0" i="0" u="none" strike="noStrike" cap="none">
                  <a:solidFill>
                    <a:srgbClr val="16130D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Open Sans"/>
                <a:buNone/>
                <a:defRPr sz="1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Open Sans"/>
                <a:buNone/>
                <a:defRPr sz="1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Open Sans"/>
                <a:buNone/>
                <a:defRPr sz="1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Open Sans"/>
                <a:buNone/>
                <a:defRPr sz="1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Open Sans"/>
                <a:buNone/>
                <a:defRPr sz="1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Open Sans"/>
                <a:buNone/>
                <a:defRPr sz="1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Open Sans"/>
                <a:buNone/>
                <a:defRPr sz="1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Open Sans"/>
                <a:buNone/>
                <a:defRPr sz="1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defRPr>
              </a:lvl9pPr>
            </a:lstStyle>
            <a:p>
              <a:pPr marL="285750" lvl="0" indent="-28575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800">
                  <a:solidFill>
                    <a:srgbClr val="000240"/>
                  </a:solidFill>
                  <a:latin typeface="Raleway Black"/>
                  <a:ea typeface="Raleway Black"/>
                  <a:cs typeface="Raleway Black"/>
                </a:rPr>
                <a:t>Growing Digital Health Adoption:</a:t>
              </a:r>
              <a:endParaRPr lang="en-US" sz="1800">
                <a:solidFill>
                  <a:srgbClr val="000240"/>
                </a:solidFill>
                <a:latin typeface="Raleway Black"/>
                <a:ea typeface="Raleway Black"/>
                <a:cs typeface="Raleway Black"/>
              </a:endParaRPr>
            </a:p>
            <a:p>
              <a:pPr marL="285750" lvl="0" indent="-28575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en-US" sz="1500">
                  <a:solidFill>
                    <a:srgbClr val="000240"/>
                  </a:solidFill>
                  <a:latin typeface="Poppins Light" panose="00000400000000000000" charset="0"/>
                  <a:cs typeface="Poppins Light" panose="00000400000000000000" charset="0"/>
                </a:rPr>
                <a:t>Telemedicine, EHR systems, and mobile health are on the rise</a:t>
              </a:r>
              <a:endParaRPr lang="en-US" altLang="en-US" sz="1500">
                <a:solidFill>
                  <a:srgbClr val="000240"/>
                </a:solidFill>
                <a:latin typeface="Poppins Light" panose="00000400000000000000" charset="0"/>
                <a:cs typeface="Poppins Light" panose="00000400000000000000" charset="0"/>
              </a:endParaRPr>
            </a:p>
          </p:txBody>
        </p:sp>
        <p:pic>
          <p:nvPicPr>
            <p:cNvPr id="9" name="Picture 8" descr="EHR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582" y="4844"/>
              <a:ext cx="930" cy="1185"/>
            </a:xfrm>
            <a:prstGeom prst="rect">
              <a:avLst/>
            </a:prstGeom>
          </p:spPr>
        </p:pic>
        <p:pic>
          <p:nvPicPr>
            <p:cNvPr id="10" name="Picture 9" descr="Desktop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26" y="4704"/>
              <a:ext cx="990" cy="1035"/>
            </a:xfrm>
            <a:prstGeom prst="rect">
              <a:avLst/>
            </a:prstGeom>
          </p:spPr>
        </p:pic>
        <p:pic>
          <p:nvPicPr>
            <p:cNvPr id="11" name="Picture 10" descr="Mobil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69" y="5333"/>
              <a:ext cx="900" cy="1290"/>
            </a:xfrm>
            <a:prstGeom prst="rect">
              <a:avLst/>
            </a:prstGeom>
          </p:spPr>
        </p:pic>
      </p:grpSp>
      <p:pic>
        <p:nvPicPr>
          <p:cNvPr id="12" name="Picture 11" descr="ng-03"/>
          <p:cNvPicPr>
            <a:picLocks noChangeAspect="1"/>
          </p:cNvPicPr>
          <p:nvPr/>
        </p:nvPicPr>
        <p:blipFill>
          <a:blip r:embed="rId4"/>
          <a:srcRect l="8423" t="4038" r="7795" b="1055"/>
          <a:stretch>
            <a:fillRect/>
          </a:stretch>
        </p:blipFill>
        <p:spPr>
          <a:xfrm>
            <a:off x="6334125" y="844550"/>
            <a:ext cx="2810107" cy="228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6" grpId="0" build="p"/>
      <p:bldP spid="896" grpId="1" build="p"/>
      <p:bldP spid="3" grpId="0"/>
      <p:bldP spid="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36"/>
          <p:cNvSpPr txBox="1"/>
          <p:nvPr>
            <p:ph type="title"/>
          </p:nvPr>
        </p:nvSpPr>
        <p:spPr>
          <a:xfrm>
            <a:off x="720000" y="22976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TAM, SAM, SOM &amp; ROI</a:t>
            </a:r>
            <a:endParaRPr lang="en-US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23215" y="2411095"/>
            <a:ext cx="4462881" cy="1007110"/>
            <a:chOff x="170" y="4277"/>
            <a:chExt cx="9379" cy="2228"/>
          </a:xfrm>
        </p:grpSpPr>
        <p:sp>
          <p:nvSpPr>
            <p:cNvPr id="2" name="Rounded Rectangle 1"/>
            <p:cNvSpPr/>
            <p:nvPr/>
          </p:nvSpPr>
          <p:spPr>
            <a:xfrm>
              <a:off x="170" y="4503"/>
              <a:ext cx="1440" cy="1440"/>
            </a:xfrm>
            <a:prstGeom prst="roundRect">
              <a:avLst/>
            </a:prstGeom>
            <a:blipFill rotWithShape="1">
              <a:blip r:embed="rId1"/>
              <a:stretch>
                <a:fillRect/>
              </a:stretch>
            </a:blip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" name="Google Shape;472;p30"/>
            <p:cNvSpPr txBox="1"/>
            <p:nvPr/>
          </p:nvSpPr>
          <p:spPr>
            <a:xfrm>
              <a:off x="1897" y="4277"/>
              <a:ext cx="7652" cy="22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 Light"/>
                <a:buChar char="●"/>
                <a:defRPr sz="1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76A28"/>
                </a:buClr>
                <a:buSzPts val="1600"/>
                <a:buFont typeface="Nunito Light"/>
                <a:buChar char="○"/>
                <a:defRPr sz="1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76A28"/>
                </a:buClr>
                <a:buSzPts val="1500"/>
                <a:buFont typeface="Nunito Light"/>
                <a:buChar char="■"/>
                <a:defRPr sz="1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76A28"/>
                </a:buClr>
                <a:buSzPts val="1500"/>
                <a:buFont typeface="Nunito Light"/>
                <a:buChar char="●"/>
                <a:defRPr sz="1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76A28"/>
                </a:buClr>
                <a:buSzPts val="1200"/>
                <a:buFont typeface="Nunito Light"/>
                <a:buChar char="○"/>
                <a:defRPr sz="1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200"/>
                <a:buFont typeface="Nunito Light"/>
                <a:buChar char="■"/>
                <a:defRPr sz="1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300"/>
                <a:buFont typeface="Nunito Light"/>
                <a:buChar char="●"/>
                <a:defRPr sz="1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300"/>
                <a:buFont typeface="Nunito Light"/>
                <a:buChar char="○"/>
                <a:defRPr sz="1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200"/>
                <a:buFont typeface="Nunito Light"/>
                <a:buChar char="■"/>
                <a:defRPr sz="1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defRPr>
              </a:lvl9pPr>
            </a:lstStyle>
            <a:p>
              <a:pPr marL="0" lvl="0" indent="0" algn="l" rtl="0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rgbClr val="000240"/>
                  </a:solidFill>
                  <a:latin typeface="Poppins Medium" panose="00000600000000000000" charset="0"/>
                  <a:cs typeface="Poppins Medium" panose="00000600000000000000" charset="0"/>
                  <a:sym typeface="+mn-ea"/>
                </a:rPr>
                <a:t>Serviceable Addresable Market (SAM)</a:t>
              </a:r>
              <a:endParaRPr lang="en-US" sz="1400" dirty="0">
                <a:solidFill>
                  <a:srgbClr val="000240"/>
                </a:solidFill>
                <a:latin typeface="Poppins Medium" panose="00000600000000000000" charset="0"/>
                <a:cs typeface="Poppins Medium" panose="00000600000000000000" charset="0"/>
                <a:sym typeface="+mn-ea"/>
              </a:endParaRPr>
            </a:p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en-US" sz="1400" dirty="0">
                <a:solidFill>
                  <a:srgbClr val="000240"/>
                </a:solidFill>
                <a:latin typeface="Poppins Medium" panose="00000600000000000000" charset="0"/>
                <a:cs typeface="Poppins Medium" panose="00000600000000000000" charset="0"/>
                <a:sym typeface="+mn-ea"/>
              </a:endParaRPr>
            </a:p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US" sz="1400" dirty="0">
                  <a:solidFill>
                    <a:srgbClr val="000240"/>
                  </a:solidFill>
                  <a:latin typeface="Poppins Light" panose="00000400000000000000" charset="0"/>
                  <a:cs typeface="Poppins Light" panose="00000400000000000000" charset="0"/>
                  <a:sym typeface="+mn-ea"/>
                </a:rPr>
                <a:t>27% of facilities are private (≈10,900)</a:t>
              </a:r>
              <a:endParaRPr lang="en-US" altLang="en-US" sz="1400" dirty="0">
                <a:solidFill>
                  <a:srgbClr val="000240"/>
                </a:solidFill>
                <a:latin typeface="Poppins Light" panose="00000400000000000000" charset="0"/>
                <a:cs typeface="Poppins Light" panose="00000400000000000000" charset="0"/>
                <a:sym typeface="+mn-ea"/>
              </a:endParaRPr>
            </a:p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en-US" sz="1400" dirty="0">
                <a:solidFill>
                  <a:srgbClr val="000240"/>
                </a:solidFill>
                <a:latin typeface="Poppins Light" panose="00000400000000000000" charset="0"/>
                <a:cs typeface="Poppins Light" panose="00000400000000000000" charset="0"/>
                <a:sym typeface="+mn-ea"/>
              </a:endParaRPr>
            </a:p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US" sz="1400" dirty="0">
                  <a:solidFill>
                    <a:srgbClr val="000240"/>
                  </a:solidFill>
                  <a:latin typeface="Poppins Light" panose="00000400000000000000" charset="0"/>
                  <a:cs typeface="Poppins Light" panose="00000400000000000000" charset="0"/>
                  <a:sym typeface="+mn-ea"/>
                </a:rPr>
                <a:t>If we target 30% of them at launch</a:t>
              </a:r>
              <a:endParaRPr lang="en-US" altLang="en-US" sz="1400" dirty="0">
                <a:solidFill>
                  <a:srgbClr val="000240"/>
                </a:solidFill>
                <a:latin typeface="Poppins Light" panose="00000400000000000000" charset="0"/>
                <a:cs typeface="Poppins Light" panose="00000400000000000000" charset="0"/>
                <a:sym typeface="+mn-ea"/>
              </a:endParaRPr>
            </a:p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en-US" sz="1400" dirty="0">
                <a:solidFill>
                  <a:srgbClr val="000240"/>
                </a:solidFill>
                <a:latin typeface="Poppins Light" panose="00000400000000000000" charset="0"/>
                <a:cs typeface="Poppins Light" panose="00000400000000000000" charset="0"/>
                <a:sym typeface="+mn-ea"/>
              </a:endParaRPr>
            </a:p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US" sz="1400" b="1" dirty="0">
                  <a:solidFill>
                    <a:srgbClr val="000240"/>
                  </a:solidFill>
                  <a:latin typeface="Poppins Light" panose="00000400000000000000" charset="0"/>
                  <a:cs typeface="Poppins Light" panose="00000400000000000000" charset="0"/>
                  <a:sym typeface="+mn-ea"/>
                </a:rPr>
                <a:t>= ₦3.9 billion/yea</a:t>
              </a:r>
              <a:r>
                <a:rPr lang="en-US" altLang="en-US" sz="1400" b="1" dirty="0">
                  <a:solidFill>
                    <a:srgbClr val="000240"/>
                  </a:solidFill>
                  <a:latin typeface="Poppins Medium" panose="00000600000000000000" charset="0"/>
                  <a:cs typeface="Poppins Medium" panose="00000600000000000000" charset="0"/>
                  <a:sym typeface="+mn-ea"/>
                </a:rPr>
                <a:t>r</a:t>
              </a:r>
              <a:endParaRPr lang="en-US" altLang="en-US" sz="1400" b="1" dirty="0">
                <a:solidFill>
                  <a:srgbClr val="000240"/>
                </a:solidFill>
                <a:latin typeface="Poppins Medium" panose="00000600000000000000" charset="0"/>
                <a:cs typeface="Poppins Medium" panose="00000600000000000000" charset="0"/>
                <a:sym typeface="+mn-ea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24485" y="3709183"/>
            <a:ext cx="4560024" cy="1064319"/>
            <a:chOff x="7083" y="1527"/>
            <a:chExt cx="9268" cy="2156"/>
          </a:xfrm>
        </p:grpSpPr>
        <p:sp>
          <p:nvSpPr>
            <p:cNvPr id="4" name="Rounded Rectangle 3"/>
            <p:cNvSpPr/>
            <p:nvPr/>
          </p:nvSpPr>
          <p:spPr>
            <a:xfrm>
              <a:off x="7083" y="1555"/>
              <a:ext cx="1440" cy="1242"/>
            </a:xfrm>
            <a:prstGeom prst="roundRect">
              <a:avLst/>
            </a:prstGeom>
            <a:blipFill rotWithShape="1">
              <a:blip r:embed="rId2"/>
              <a:stretch>
                <a:fillRect l="10000" t="10000" r="10000" b="10000"/>
              </a:stretch>
            </a:blip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" name="Google Shape;472;p30"/>
            <p:cNvSpPr txBox="1"/>
            <p:nvPr/>
          </p:nvSpPr>
          <p:spPr>
            <a:xfrm>
              <a:off x="8853" y="1527"/>
              <a:ext cx="7498" cy="215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 Light"/>
                <a:buChar char="●"/>
                <a:defRPr sz="1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76A28"/>
                </a:buClr>
                <a:buSzPts val="1600"/>
                <a:buFont typeface="Nunito Light"/>
                <a:buChar char="○"/>
                <a:defRPr sz="1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76A28"/>
                </a:buClr>
                <a:buSzPts val="1500"/>
                <a:buFont typeface="Nunito Light"/>
                <a:buChar char="■"/>
                <a:defRPr sz="1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76A28"/>
                </a:buClr>
                <a:buSzPts val="1500"/>
                <a:buFont typeface="Nunito Light"/>
                <a:buChar char="●"/>
                <a:defRPr sz="1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76A28"/>
                </a:buClr>
                <a:buSzPts val="1200"/>
                <a:buFont typeface="Nunito Light"/>
                <a:buChar char="○"/>
                <a:defRPr sz="1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200"/>
                <a:buFont typeface="Nunito Light"/>
                <a:buChar char="■"/>
                <a:defRPr sz="1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300"/>
                <a:buFont typeface="Nunito Light"/>
                <a:buChar char="●"/>
                <a:defRPr sz="1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300"/>
                <a:buFont typeface="Nunito Light"/>
                <a:buChar char="○"/>
                <a:defRPr sz="1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200"/>
                <a:buFont typeface="Nunito Light"/>
                <a:buChar char="■"/>
                <a:defRPr sz="1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defRPr>
              </a:lvl9pPr>
            </a:lstStyle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rgbClr val="000240"/>
                  </a:solidFill>
                  <a:latin typeface="Poppins Medium" panose="00000600000000000000" charset="0"/>
                  <a:cs typeface="Poppins Medium" panose="00000600000000000000" charset="0"/>
                  <a:sym typeface="+mn-ea"/>
                </a:rPr>
                <a:t>Servicable Obtainable Market (SOM)</a:t>
              </a:r>
              <a:endParaRPr lang="en-US" sz="1400" dirty="0">
                <a:solidFill>
                  <a:srgbClr val="000240"/>
                </a:solidFill>
                <a:latin typeface="Poppins Medium" panose="00000600000000000000" charset="0"/>
                <a:cs typeface="Poppins Medium" panose="00000600000000000000" charset="0"/>
                <a:sym typeface="+mn-ea"/>
              </a:endParaRPr>
            </a:p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00" dirty="0">
                <a:solidFill>
                  <a:srgbClr val="000240"/>
                </a:solidFill>
                <a:latin typeface="Poppins Medium" panose="00000600000000000000" charset="0"/>
                <a:cs typeface="Poppins Medium" panose="00000600000000000000" charset="0"/>
                <a:sym typeface="+mn-ea"/>
              </a:endParaRPr>
            </a:p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US" sz="1400" dirty="0">
                  <a:solidFill>
                    <a:srgbClr val="000240"/>
                  </a:solidFill>
                  <a:latin typeface="Poppins Light" panose="00000400000000000000" charset="0"/>
                  <a:cs typeface="Poppins Light" panose="00000400000000000000" charset="0"/>
                  <a:sym typeface="+mn-ea"/>
                </a:rPr>
                <a:t>If our marketing and outreach efforts are effective and our onboard just 5% of SAM:</a:t>
              </a:r>
              <a:endParaRPr lang="en-US" altLang="en-US" sz="1400" dirty="0">
                <a:solidFill>
                  <a:srgbClr val="000240"/>
                </a:solidFill>
                <a:latin typeface="Poppins Light" panose="00000400000000000000" charset="0"/>
                <a:cs typeface="Poppins Light" panose="00000400000000000000" charset="0"/>
                <a:sym typeface="+mn-ea"/>
              </a:endParaRPr>
            </a:p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en-US" sz="1400" dirty="0">
                <a:solidFill>
                  <a:srgbClr val="000240"/>
                </a:solidFill>
                <a:latin typeface="Poppins Light" panose="00000400000000000000" charset="0"/>
                <a:cs typeface="Poppins Light" panose="00000400000000000000" charset="0"/>
                <a:sym typeface="+mn-ea"/>
              </a:endParaRPr>
            </a:p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US" sz="1400" b="1" dirty="0">
                  <a:solidFill>
                    <a:srgbClr val="000240"/>
                  </a:solidFill>
                  <a:latin typeface="Poppins Light" panose="00000400000000000000" charset="0"/>
                  <a:cs typeface="Poppins Light" panose="00000400000000000000" charset="0"/>
                  <a:sym typeface="+mn-ea"/>
                </a:rPr>
                <a:t>= ₦196.8 million/year</a:t>
              </a:r>
              <a:endParaRPr lang="en-US" altLang="en-US" sz="1400" b="1" dirty="0">
                <a:solidFill>
                  <a:srgbClr val="000240"/>
                </a:solidFill>
                <a:latin typeface="Poppins Light" panose="00000400000000000000" charset="0"/>
                <a:cs typeface="Poppins Light" panose="00000400000000000000" charset="0"/>
                <a:sym typeface="+mn-ea"/>
              </a:endParaRPr>
            </a:p>
          </p:txBody>
        </p:sp>
      </p:grpSp>
      <p:sp>
        <p:nvSpPr>
          <p:cNvPr id="9" name="Google Shape;472;p30"/>
          <p:cNvSpPr txBox="1"/>
          <p:nvPr/>
        </p:nvSpPr>
        <p:spPr>
          <a:xfrm>
            <a:off x="4716780" y="802640"/>
            <a:ext cx="4330700" cy="4130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0240"/>
                </a:solidFill>
                <a:latin typeface="Poppins Medium" panose="00000600000000000000" charset="0"/>
                <a:cs typeface="Poppins Medium" panose="00000600000000000000" charset="0"/>
                <a:sym typeface="+mn-ea"/>
              </a:rPr>
              <a:t>Return on Investment (ROI)</a:t>
            </a:r>
            <a:endParaRPr lang="en-US" sz="1600" dirty="0">
              <a:solidFill>
                <a:srgbClr val="000240"/>
              </a:soli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600" dirty="0">
                <a:solidFill>
                  <a:srgbClr val="000240"/>
                </a:solidFill>
                <a:latin typeface="Poppins Light" panose="00000400000000000000" charset="0"/>
                <a:cs typeface="Poppins Light" panose="00000400000000000000" charset="0"/>
                <a:sym typeface="+mn-ea"/>
              </a:rPr>
              <a:t>We are asking for </a:t>
            </a:r>
            <a:r>
              <a:rPr lang="en-US" altLang="en-US" sz="1600" b="1" dirty="0">
                <a:solidFill>
                  <a:srgbClr val="000240"/>
                </a:solidFill>
                <a:latin typeface="Poppins Light" panose="00000400000000000000" charset="0"/>
                <a:cs typeface="Poppins Light" panose="00000400000000000000" charset="0"/>
                <a:sym typeface="+mn-ea"/>
              </a:rPr>
              <a:t>₦32 million</a:t>
            </a:r>
            <a:endParaRPr lang="en-US" altLang="en-US" sz="1600" dirty="0">
              <a:solidFill>
                <a:srgbClr val="000240"/>
              </a:solidFill>
              <a:latin typeface="Poppins Light" panose="00000400000000000000" charset="0"/>
              <a:cs typeface="Poppins Light" panose="00000400000000000000" charset="0"/>
              <a:sym typeface="+mn-ea"/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400" dirty="0">
                <a:solidFill>
                  <a:srgbClr val="000240"/>
                </a:solidFill>
                <a:latin typeface="Poppins Light" panose="00000400000000000000" charset="0"/>
                <a:cs typeface="Poppins Light" panose="00000400000000000000" charset="0"/>
                <a:sym typeface="+mn-ea"/>
              </a:rPr>
              <a:t>For; Platform development, operations, sales team, cloud hosting, AI integration</a:t>
            </a:r>
            <a:endParaRPr lang="en-US" altLang="en-US" sz="1400" dirty="0">
              <a:solidFill>
                <a:srgbClr val="000240"/>
              </a:solidFill>
              <a:latin typeface="Poppins Light" panose="00000400000000000000" charset="0"/>
              <a:cs typeface="Poppins Light" panose="00000400000000000000" charset="0"/>
              <a:sym typeface="+mn-ea"/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US" dirty="0">
              <a:solidFill>
                <a:srgbClr val="000240"/>
              </a:soli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600" dirty="0">
                <a:solidFill>
                  <a:srgbClr val="000240"/>
                </a:solidFill>
                <a:latin typeface="Poppins Medium" panose="00000600000000000000" charset="0"/>
                <a:cs typeface="Poppins Medium" panose="00000600000000000000" charset="0"/>
                <a:sym typeface="+mn-ea"/>
              </a:rPr>
              <a:t>Projection</a:t>
            </a:r>
            <a:r>
              <a:rPr lang="en-US" altLang="en-US" dirty="0">
                <a:solidFill>
                  <a:srgbClr val="000240"/>
                </a:solidFill>
                <a:latin typeface="Poppins Medium" panose="00000600000000000000" charset="0"/>
                <a:cs typeface="Poppins Medium" panose="00000600000000000000" charset="0"/>
                <a:sym typeface="+mn-ea"/>
              </a:rPr>
              <a:t>:</a:t>
            </a:r>
            <a:endParaRPr lang="en-US" altLang="en-US" dirty="0">
              <a:solidFill>
                <a:srgbClr val="000240"/>
              </a:soli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400" dirty="0">
                <a:solidFill>
                  <a:srgbClr val="000240"/>
                </a:solidFill>
                <a:latin typeface="Poppins Light" panose="00000400000000000000" charset="0"/>
                <a:cs typeface="Poppins Light" panose="00000400000000000000" charset="0"/>
                <a:sym typeface="+mn-ea"/>
              </a:rPr>
              <a:t>Year 1: </a:t>
            </a:r>
            <a:r>
              <a:rPr lang="en-US" altLang="en-US" sz="1400" b="1" dirty="0">
                <a:solidFill>
                  <a:srgbClr val="000240"/>
                </a:solidFill>
                <a:latin typeface="Poppins Light" panose="00000400000000000000" charset="0"/>
                <a:cs typeface="Poppins Light" panose="00000400000000000000" charset="0"/>
                <a:sym typeface="+mn-ea"/>
              </a:rPr>
              <a:t>₦15 million</a:t>
            </a:r>
            <a:r>
              <a:rPr lang="en-US" altLang="en-US" sz="1400" dirty="0">
                <a:solidFill>
                  <a:srgbClr val="000240"/>
                </a:solidFill>
                <a:latin typeface="Poppins Light" panose="00000400000000000000" charset="0"/>
                <a:cs typeface="Poppins Light" panose="00000400000000000000" charset="0"/>
                <a:sym typeface="+mn-ea"/>
              </a:rPr>
              <a:t> (onboarding &amp; heavy setup year)</a:t>
            </a:r>
            <a:endParaRPr lang="en-US" altLang="en-US" sz="1400" dirty="0">
              <a:solidFill>
                <a:srgbClr val="000240"/>
              </a:solidFill>
              <a:latin typeface="Poppins Light" panose="00000400000000000000" charset="0"/>
              <a:cs typeface="Poppins Light" panose="00000400000000000000" charset="0"/>
              <a:sym typeface="+mn-ea"/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1400" dirty="0">
              <a:solidFill>
                <a:srgbClr val="000240"/>
              </a:solidFill>
              <a:latin typeface="Poppins Light" panose="00000400000000000000" charset="0"/>
              <a:cs typeface="Poppins Light" panose="00000400000000000000" charset="0"/>
              <a:sym typeface="+mn-ea"/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400" dirty="0">
                <a:solidFill>
                  <a:srgbClr val="000240"/>
                </a:solidFill>
                <a:latin typeface="Poppins Light" panose="00000400000000000000" charset="0"/>
                <a:cs typeface="Poppins Light" panose="00000400000000000000" charset="0"/>
                <a:sym typeface="+mn-ea"/>
              </a:rPr>
              <a:t>Year 2: </a:t>
            </a:r>
            <a:r>
              <a:rPr lang="en-US" altLang="en-US" sz="1400" b="1" dirty="0">
                <a:solidFill>
                  <a:srgbClr val="000240"/>
                </a:solidFill>
                <a:latin typeface="Poppins Light" panose="00000400000000000000" charset="0"/>
                <a:cs typeface="Poppins Light" panose="00000400000000000000" charset="0"/>
                <a:sym typeface="+mn-ea"/>
              </a:rPr>
              <a:t>₦60 million</a:t>
            </a:r>
            <a:r>
              <a:rPr lang="en-US" altLang="en-US" sz="1400" dirty="0">
                <a:solidFill>
                  <a:srgbClr val="000240"/>
                </a:solidFill>
                <a:latin typeface="Poppins Light" panose="00000400000000000000" charset="0"/>
                <a:cs typeface="Poppins Light" panose="00000400000000000000" charset="0"/>
                <a:sym typeface="+mn-ea"/>
              </a:rPr>
              <a:t> (steady subscriptions + expansion)</a:t>
            </a:r>
            <a:endParaRPr lang="en-US" altLang="en-US" sz="1400" dirty="0">
              <a:solidFill>
                <a:srgbClr val="000240"/>
              </a:solidFill>
              <a:latin typeface="Poppins Light" panose="00000400000000000000" charset="0"/>
              <a:cs typeface="Poppins Light" panose="00000400000000000000" charset="0"/>
              <a:sym typeface="+mn-ea"/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1400" dirty="0">
              <a:solidFill>
                <a:srgbClr val="000240"/>
              </a:solidFill>
              <a:latin typeface="Poppins Light" panose="00000400000000000000" charset="0"/>
              <a:cs typeface="Poppins Light" panose="00000400000000000000" charset="0"/>
              <a:sym typeface="+mn-ea"/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400" dirty="0">
                <a:solidFill>
                  <a:srgbClr val="000240"/>
                </a:solidFill>
                <a:latin typeface="Poppins Light" panose="00000400000000000000" charset="0"/>
                <a:cs typeface="Poppins Light" panose="00000400000000000000" charset="0"/>
                <a:sym typeface="+mn-ea"/>
              </a:rPr>
              <a:t>Year 3: </a:t>
            </a:r>
            <a:r>
              <a:rPr lang="en-US" altLang="en-US" sz="1400" b="1" dirty="0">
                <a:solidFill>
                  <a:srgbClr val="000240"/>
                </a:solidFill>
                <a:latin typeface="Poppins Light" panose="00000400000000000000" charset="0"/>
                <a:cs typeface="Poppins Light" panose="00000400000000000000" charset="0"/>
                <a:sym typeface="+mn-ea"/>
              </a:rPr>
              <a:t>₦100 million+</a:t>
            </a:r>
            <a:endParaRPr lang="en-US" altLang="en-US" sz="1400" b="1" dirty="0">
              <a:solidFill>
                <a:srgbClr val="000240"/>
              </a:solidFill>
              <a:latin typeface="Poppins Light" panose="00000400000000000000" charset="0"/>
              <a:cs typeface="Poppins Light" panose="00000400000000000000" charset="0"/>
              <a:sym typeface="+mn-ea"/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1400" dirty="0">
              <a:solidFill>
                <a:srgbClr val="000240"/>
              </a:solidFill>
              <a:latin typeface="Poppins Light" panose="00000400000000000000" charset="0"/>
              <a:cs typeface="Poppins Light" panose="00000400000000000000" charset="0"/>
              <a:sym typeface="+mn-ea"/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600" dirty="0">
                <a:solidFill>
                  <a:srgbClr val="000240"/>
                </a:solidFill>
                <a:latin typeface="Poppins Medium" panose="00000600000000000000" charset="0"/>
                <a:cs typeface="Poppins Medium" panose="00000600000000000000" charset="0"/>
                <a:sym typeface="+mn-ea"/>
              </a:rPr>
              <a:t>Breakeven: Within 20–24 months</a:t>
            </a:r>
            <a:endParaRPr lang="en-US" altLang="en-US" sz="1600" dirty="0">
              <a:solidFill>
                <a:srgbClr val="000240"/>
              </a:soli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600" dirty="0">
                <a:solidFill>
                  <a:srgbClr val="000240"/>
                </a:solidFill>
                <a:latin typeface="Poppins Medium" panose="00000600000000000000" charset="0"/>
                <a:cs typeface="Poppins Medium" panose="00000600000000000000" charset="0"/>
                <a:sym typeface="+mn-ea"/>
              </a:rPr>
              <a:t>ROI: 3×–5× expected within 3 years</a:t>
            </a:r>
            <a:endParaRPr lang="en-US" altLang="en-US" sz="1600" dirty="0">
              <a:solidFill>
                <a:srgbClr val="000240"/>
              </a:soli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24485" y="1017905"/>
            <a:ext cx="3807770" cy="1102360"/>
            <a:chOff x="172" y="1264"/>
            <a:chExt cx="8203" cy="2359"/>
          </a:xfrm>
        </p:grpSpPr>
        <p:sp>
          <p:nvSpPr>
            <p:cNvPr id="3" name="Rounded Rectangle 2"/>
            <p:cNvSpPr/>
            <p:nvPr/>
          </p:nvSpPr>
          <p:spPr>
            <a:xfrm>
              <a:off x="172" y="1442"/>
              <a:ext cx="1440" cy="1440"/>
            </a:xfrm>
            <a:prstGeom prst="roundRect">
              <a:avLst/>
            </a:prstGeom>
            <a:blipFill rotWithShape="1">
              <a:blip r:embed="rId3"/>
              <a:stretch>
                <a:fillRect/>
              </a:stretch>
            </a:blip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" name="Google Shape;472;p30"/>
            <p:cNvSpPr txBox="1"/>
            <p:nvPr/>
          </p:nvSpPr>
          <p:spPr>
            <a:xfrm>
              <a:off x="1922" y="1264"/>
              <a:ext cx="6453" cy="23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 Light"/>
                <a:buChar char="●"/>
                <a:defRPr sz="1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76A28"/>
                </a:buClr>
                <a:buSzPts val="1600"/>
                <a:buFont typeface="Nunito Light"/>
                <a:buChar char="○"/>
                <a:defRPr sz="1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76A28"/>
                </a:buClr>
                <a:buSzPts val="1500"/>
                <a:buFont typeface="Nunito Light"/>
                <a:buChar char="■"/>
                <a:defRPr sz="1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76A28"/>
                </a:buClr>
                <a:buSzPts val="1500"/>
                <a:buFont typeface="Nunito Light"/>
                <a:buChar char="●"/>
                <a:defRPr sz="1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76A28"/>
                </a:buClr>
                <a:buSzPts val="1200"/>
                <a:buFont typeface="Nunito Light"/>
                <a:buChar char="○"/>
                <a:defRPr sz="1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200"/>
                <a:buFont typeface="Nunito Light"/>
                <a:buChar char="■"/>
                <a:defRPr sz="1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300"/>
                <a:buFont typeface="Nunito Light"/>
                <a:buChar char="●"/>
                <a:defRPr sz="1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300"/>
                <a:buFont typeface="Nunito Light"/>
                <a:buChar char="○"/>
                <a:defRPr sz="1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200"/>
                <a:buFont typeface="Nunito Light"/>
                <a:buChar char="■"/>
                <a:defRPr sz="1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defRPr>
              </a:lvl9pPr>
            </a:lstStyle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rgbClr val="000240"/>
                  </a:solidFill>
                  <a:latin typeface="Poppins Medium" panose="00000600000000000000" charset="0"/>
                  <a:cs typeface="Poppins Medium" panose="00000600000000000000" charset="0"/>
                  <a:sym typeface="+mn-ea"/>
                </a:rPr>
                <a:t>Total Addresable Market (TAM)</a:t>
              </a:r>
              <a:endParaRPr lang="en-US" sz="1400" dirty="0">
                <a:solidFill>
                  <a:srgbClr val="000240"/>
                </a:solidFill>
                <a:latin typeface="Poppins Medium" panose="00000600000000000000" charset="0"/>
                <a:cs typeface="Poppins Medium" panose="00000600000000000000" charset="0"/>
                <a:sym typeface="+mn-ea"/>
              </a:endParaRPr>
            </a:p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00" dirty="0">
                <a:solidFill>
                  <a:srgbClr val="000240"/>
                </a:solidFill>
                <a:latin typeface="Poppins Medium" panose="00000600000000000000" charset="0"/>
                <a:cs typeface="Poppins Medium" panose="00000600000000000000" charset="0"/>
                <a:sym typeface="+mn-ea"/>
              </a:endParaRPr>
            </a:p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rgbClr val="000240"/>
                  </a:solidFill>
                  <a:latin typeface="Poppins Light" panose="00000400000000000000" charset="0"/>
                  <a:cs typeface="Poppins Light" panose="00000400000000000000" charset="0"/>
                  <a:sym typeface="+mn-ea"/>
                </a:rPr>
                <a:t>40,368 Hospitals &amp; Clinics</a:t>
              </a:r>
              <a:endParaRPr lang="en-US" sz="1400" dirty="0">
                <a:solidFill>
                  <a:srgbClr val="000240"/>
                </a:solidFill>
                <a:latin typeface="Poppins Light" panose="00000400000000000000" charset="0"/>
                <a:cs typeface="Poppins Light" panose="00000400000000000000" charset="0"/>
                <a:sym typeface="+mn-ea"/>
              </a:endParaRPr>
            </a:p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00" dirty="0">
                <a:solidFill>
                  <a:srgbClr val="000240"/>
                </a:solidFill>
                <a:latin typeface="Poppins Light" panose="00000400000000000000" charset="0"/>
                <a:cs typeface="Poppins Light" panose="00000400000000000000" charset="0"/>
                <a:sym typeface="+mn-ea"/>
              </a:endParaRPr>
            </a:p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US" sz="1400" dirty="0">
                  <a:solidFill>
                    <a:srgbClr val="000240"/>
                  </a:solidFill>
                  <a:latin typeface="Poppins Light" panose="00000400000000000000" charset="0"/>
                  <a:cs typeface="Poppins Light" panose="00000400000000000000" charset="0"/>
                  <a:sym typeface="+mn-ea"/>
                </a:rPr>
                <a:t>If all Adopt Medlink</a:t>
              </a:r>
              <a:endParaRPr lang="en-US" altLang="en-US" sz="1400" dirty="0">
                <a:solidFill>
                  <a:srgbClr val="000240"/>
                </a:solidFill>
                <a:latin typeface="Poppins Light" panose="00000400000000000000" charset="0"/>
                <a:cs typeface="Poppins Light" panose="00000400000000000000" charset="0"/>
                <a:sym typeface="+mn-ea"/>
              </a:endParaRPr>
            </a:p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US" sz="1400" b="1" dirty="0">
                  <a:solidFill>
                    <a:srgbClr val="000240"/>
                  </a:solidFill>
                  <a:latin typeface="Poppins Light" panose="00000400000000000000" charset="0"/>
                  <a:cs typeface="Poppins Light" panose="00000400000000000000" charset="0"/>
                  <a:sym typeface="+mn-ea"/>
                </a:rPr>
                <a:t>₦48.4B/year</a:t>
              </a:r>
              <a:endParaRPr lang="en-US" altLang="en-US" sz="1400" dirty="0">
                <a:solidFill>
                  <a:srgbClr val="000240"/>
                </a:solidFill>
                <a:latin typeface="Poppins Light" panose="00000400000000000000" charset="0"/>
                <a:cs typeface="Poppins Light" panose="00000400000000000000" charset="0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25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75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0" grpId="0"/>
      <p:bldP spid="770" grpId="1"/>
      <p:bldP spid="9" grpId="0"/>
      <p:bldP spid="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40"/>
          <p:cNvSpPr txBox="1"/>
          <p:nvPr>
            <p:ph type="title"/>
          </p:nvPr>
        </p:nvSpPr>
        <p:spPr>
          <a:xfrm>
            <a:off x="816793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>
                <a:sym typeface="+mn-ea"/>
              </a:rPr>
              <a:t>Break-Even Timeline</a:t>
            </a:r>
            <a:endParaRPr lang="en-GB"/>
          </a:p>
        </p:txBody>
      </p:sp>
      <p:sp>
        <p:nvSpPr>
          <p:cNvPr id="3" name="Text Box 2"/>
          <p:cNvSpPr txBox="1"/>
          <p:nvPr/>
        </p:nvSpPr>
        <p:spPr>
          <a:xfrm>
            <a:off x="737190" y="1232535"/>
            <a:ext cx="7863205" cy="350520"/>
          </a:xfrm>
          <a:prstGeom prst="rect">
            <a:avLst/>
          </a:prstGeom>
        </p:spPr>
        <p:txBody>
          <a:bodyPr wrap="square">
            <a:noAutofit/>
          </a:bodyPr>
          <a:p>
            <a:pPr algn="ctr" fontAlgn="ctr">
              <a:lnSpc>
                <a:spcPct val="90000"/>
              </a:lnSpc>
              <a:spcAft>
                <a:spcPct val="60000"/>
              </a:spcAft>
            </a:pPr>
            <a:r>
              <a:rPr lang="en-US" altLang="en-US" sz="1800">
                <a:latin typeface="Poppins Medium" panose="00000600000000000000" charset="0"/>
                <a:cs typeface="Poppins Medium" panose="00000600000000000000" charset="0"/>
              </a:rPr>
              <a:t>Phase 1:</a:t>
            </a:r>
            <a:r>
              <a:rPr lang="en-US" altLang="en-US" sz="1500">
                <a:latin typeface="Poppins Light" panose="00000400000000000000" charset="0"/>
                <a:cs typeface="Poppins Light" panose="00000400000000000000" charset="0"/>
              </a:rPr>
              <a:t> Setup &amp; Development 1 - 4 Months</a:t>
            </a:r>
            <a:endParaRPr lang="en-US" altLang="en-US" sz="1500">
              <a:latin typeface="Poppins Light" panose="00000400000000000000" charset="0"/>
              <a:cs typeface="Poppins Light" panose="00000400000000000000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38143" y="1704340"/>
            <a:ext cx="7861300" cy="384175"/>
          </a:xfrm>
          <a:prstGeom prst="rect">
            <a:avLst/>
          </a:prstGeom>
        </p:spPr>
        <p:txBody>
          <a:bodyPr wrap="square">
            <a:noAutofit/>
          </a:bodyPr>
          <a:p>
            <a:pPr algn="ctr">
              <a:lnSpc>
                <a:spcPct val="80000"/>
              </a:lnSpc>
              <a:spcAft>
                <a:spcPct val="60000"/>
              </a:spcAft>
            </a:pPr>
            <a:r>
              <a:rPr lang="en-US" altLang="en-US" sz="1600">
                <a:latin typeface="Poppins Medium" panose="00000600000000000000" charset="0"/>
                <a:cs typeface="Poppins Medium" panose="00000600000000000000" charset="0"/>
              </a:rPr>
              <a:t>Phase 2: </a:t>
            </a:r>
            <a:r>
              <a:rPr lang="en-US" altLang="en-US" sz="1500">
                <a:latin typeface="Poppins Light" panose="00000400000000000000" charset="0"/>
                <a:cs typeface="Poppins Light" panose="00000400000000000000" charset="0"/>
              </a:rPr>
              <a:t>Early Adoption 5 - 12 Months </a:t>
            </a:r>
            <a:endParaRPr lang="en-US" altLang="en-US" sz="1500">
              <a:latin typeface="Poppins Light" panose="00000400000000000000" charset="0"/>
              <a:cs typeface="Poppins Light" panose="00000400000000000000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997858" y="2138680"/>
            <a:ext cx="7341870" cy="33718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spcAft>
                <a:spcPct val="60000"/>
              </a:spcAft>
            </a:pPr>
            <a:r>
              <a:rPr lang="en-US" altLang="en-US" sz="1600">
                <a:latin typeface="Poppins Medium" panose="00000600000000000000" charset="0"/>
                <a:cs typeface="Poppins Medium" panose="00000600000000000000" charset="0"/>
              </a:rPr>
              <a:t>Phase 3: </a:t>
            </a:r>
            <a:r>
              <a:rPr lang="en-US" altLang="en-US" sz="1500">
                <a:latin typeface="Poppins Light" panose="00000400000000000000" charset="0"/>
                <a:cs typeface="Poppins Light" panose="00000400000000000000" charset="0"/>
              </a:rPr>
              <a:t>Growth 13 - 20 Months</a:t>
            </a:r>
            <a:endParaRPr lang="en-US" altLang="en-US" sz="1500">
              <a:latin typeface="Poppins Light" panose="00000400000000000000" charset="0"/>
              <a:cs typeface="Poppins Light" panose="00000400000000000000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16610" y="2427605"/>
            <a:ext cx="7703820" cy="2159000"/>
            <a:chOff x="1286" y="3936"/>
            <a:chExt cx="12132" cy="3400"/>
          </a:xfrm>
        </p:grpSpPr>
        <p:sp>
          <p:nvSpPr>
            <p:cNvPr id="6" name="Google Shape;895;p40"/>
            <p:cNvSpPr txBox="1"/>
            <p:nvPr/>
          </p:nvSpPr>
          <p:spPr>
            <a:xfrm>
              <a:off x="1286" y="3936"/>
              <a:ext cx="12132" cy="90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Raleway Black"/>
                <a:buNone/>
                <a:defRPr sz="3000" b="0" i="0" u="none" strike="noStrike" cap="none">
                  <a:solidFill>
                    <a:schemeClr val="dk1"/>
                  </a:solidFill>
                  <a:latin typeface="Raleway Black"/>
                  <a:ea typeface="Raleway Black"/>
                  <a:cs typeface="Raleway Black"/>
                  <a:sym typeface="Raleway Black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 Black"/>
                <a:buNone/>
                <a:defRPr sz="3500" b="0" i="0" u="none" strike="noStrike" cap="none">
                  <a:solidFill>
                    <a:schemeClr val="dk1"/>
                  </a:solidFill>
                  <a:latin typeface="Raleway Black"/>
                  <a:ea typeface="Raleway Black"/>
                  <a:cs typeface="Raleway Black"/>
                  <a:sym typeface="Raleway Black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 Black"/>
                <a:buNone/>
                <a:defRPr sz="3500" b="0" i="0" u="none" strike="noStrike" cap="none">
                  <a:solidFill>
                    <a:schemeClr val="dk1"/>
                  </a:solidFill>
                  <a:latin typeface="Raleway Black"/>
                  <a:ea typeface="Raleway Black"/>
                  <a:cs typeface="Raleway Black"/>
                  <a:sym typeface="Raleway Black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 Black"/>
                <a:buNone/>
                <a:defRPr sz="3500" b="0" i="0" u="none" strike="noStrike" cap="none">
                  <a:solidFill>
                    <a:schemeClr val="dk1"/>
                  </a:solidFill>
                  <a:latin typeface="Raleway Black"/>
                  <a:ea typeface="Raleway Black"/>
                  <a:cs typeface="Raleway Black"/>
                  <a:sym typeface="Raleway Black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 Black"/>
                <a:buNone/>
                <a:defRPr sz="3500" b="0" i="0" u="none" strike="noStrike" cap="none">
                  <a:solidFill>
                    <a:schemeClr val="dk1"/>
                  </a:solidFill>
                  <a:latin typeface="Raleway Black"/>
                  <a:ea typeface="Raleway Black"/>
                  <a:cs typeface="Raleway Black"/>
                  <a:sym typeface="Raleway Black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 Black"/>
                <a:buNone/>
                <a:defRPr sz="3500" b="0" i="0" u="none" strike="noStrike" cap="none">
                  <a:solidFill>
                    <a:schemeClr val="dk1"/>
                  </a:solidFill>
                  <a:latin typeface="Raleway Black"/>
                  <a:ea typeface="Raleway Black"/>
                  <a:cs typeface="Raleway Black"/>
                  <a:sym typeface="Raleway Black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 Black"/>
                <a:buNone/>
                <a:defRPr sz="3500" b="0" i="0" u="none" strike="noStrike" cap="none">
                  <a:solidFill>
                    <a:schemeClr val="dk1"/>
                  </a:solidFill>
                  <a:latin typeface="Raleway Black"/>
                  <a:ea typeface="Raleway Black"/>
                  <a:cs typeface="Raleway Black"/>
                  <a:sym typeface="Raleway Black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 Black"/>
                <a:buNone/>
                <a:defRPr sz="3500" b="0" i="0" u="none" strike="noStrike" cap="none">
                  <a:solidFill>
                    <a:schemeClr val="dk1"/>
                  </a:solidFill>
                  <a:latin typeface="Raleway Black"/>
                  <a:ea typeface="Raleway Black"/>
                  <a:cs typeface="Raleway Black"/>
                  <a:sym typeface="Raleway Black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 Black"/>
                <a:buNone/>
                <a:defRPr sz="3500" b="0" i="0" u="none" strike="noStrike" cap="none">
                  <a:solidFill>
                    <a:schemeClr val="dk1"/>
                  </a:solidFill>
                  <a:latin typeface="Raleway Black"/>
                  <a:ea typeface="Raleway Black"/>
                  <a:cs typeface="Raleway Black"/>
                  <a:sym typeface="Raleway Black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US">
                  <a:sym typeface="+mn-ea"/>
                </a:rPr>
                <a:t>Our Unique Value Proposition</a:t>
              </a:r>
              <a:endParaRPr lang="en-GB"/>
            </a:p>
          </p:txBody>
        </p:sp>
        <p:sp>
          <p:nvSpPr>
            <p:cNvPr id="2" name="Text Box 1"/>
            <p:cNvSpPr txBox="1"/>
            <p:nvPr/>
          </p:nvSpPr>
          <p:spPr>
            <a:xfrm>
              <a:off x="2580" y="4957"/>
              <a:ext cx="9545" cy="717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marL="285750" lvl="0" indent="-28575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en-US" sz="1600">
                  <a:latin typeface="Poppins Light" panose="00000400000000000000" charset="0"/>
                  <a:cs typeface="Poppins Light" panose="00000400000000000000" charset="0"/>
                  <a:sym typeface="+mn-ea"/>
                </a:rPr>
                <a:t>Faster Care, Smarter Workflow</a:t>
              </a:r>
              <a:endParaRPr lang="en-US" altLang="en-US" sz="1600">
                <a:latin typeface="Poppins Light" panose="00000400000000000000" charset="0"/>
                <a:cs typeface="Poppins Light" panose="00000400000000000000" charset="0"/>
                <a:sym typeface="+mn-ea"/>
              </a:endParaRPr>
            </a:p>
            <a:p>
              <a:pPr marL="285750" lvl="0" indent="-28575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altLang="en-US" sz="1600">
                <a:latin typeface="Poppins Light" panose="00000400000000000000" charset="0"/>
                <a:cs typeface="Poppins Light" panose="00000400000000000000" charset="0"/>
                <a:sym typeface="+mn-ea"/>
              </a:endParaRPr>
            </a:p>
          </p:txBody>
        </p:sp>
        <p:sp>
          <p:nvSpPr>
            <p:cNvPr id="1" name="Text Box 0"/>
            <p:cNvSpPr txBox="1"/>
            <p:nvPr/>
          </p:nvSpPr>
          <p:spPr>
            <a:xfrm>
              <a:off x="3752" y="5751"/>
              <a:ext cx="7200" cy="13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285750" lvl="0" indent="-28575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en-US" sz="1600">
                  <a:latin typeface="Poppins Light" panose="00000400000000000000" charset="0"/>
                  <a:cs typeface="Poppins Light" panose="00000400000000000000" charset="0"/>
                  <a:sym typeface="+mn-ea"/>
                </a:rPr>
                <a:t>Reduce wait time by 40%</a:t>
              </a:r>
              <a:endParaRPr lang="en-US" altLang="en-US" sz="1600">
                <a:latin typeface="Poppins Light" panose="00000400000000000000" charset="0"/>
                <a:cs typeface="Poppins Light" panose="00000400000000000000" charset="0"/>
                <a:sym typeface="+mn-ea"/>
              </a:endParaRPr>
            </a:p>
            <a:p>
              <a:pPr marL="285750" lvl="0" indent="-28575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altLang="en-US" sz="1600">
                <a:latin typeface="Poppins Light" panose="00000400000000000000" charset="0"/>
                <a:cs typeface="Poppins Light" panose="00000400000000000000" charset="0"/>
                <a:sym typeface="+mn-ea"/>
              </a:endParaRPr>
            </a:p>
          </p:txBody>
        </p:sp>
        <p:sp>
          <p:nvSpPr>
            <p:cNvPr id="7" name="Text Box 6"/>
            <p:cNvSpPr txBox="1"/>
            <p:nvPr/>
          </p:nvSpPr>
          <p:spPr>
            <a:xfrm>
              <a:off x="3752" y="6612"/>
              <a:ext cx="7200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285750" lvl="0" indent="-28575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en-US" sz="1600">
                  <a:latin typeface="Poppins Light" panose="00000400000000000000" charset="0"/>
                  <a:cs typeface="Poppins Light" panose="00000400000000000000" charset="0"/>
                  <a:sym typeface="+mn-ea"/>
                </a:rPr>
                <a:t>Cut report delay by 60%</a:t>
              </a:r>
              <a:endParaRPr lang="en-US" altLang="en-US" sz="1600">
                <a:latin typeface="Poppins Light" panose="00000400000000000000" charset="0"/>
                <a:cs typeface="Poppins Light" panose="00000400000000000000" charset="0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3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6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5" grpId="0"/>
      <p:bldP spid="895" grpId="1"/>
      <p:bldP spid="3" grpId="0"/>
      <p:bldP spid="3" grpId="1"/>
      <p:bldP spid="4" grpId="0"/>
      <p:bldP spid="4" grpId="1"/>
      <p:bldP spid="5" grpId="0"/>
      <p:bldP spid="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720000" y="803800"/>
            <a:ext cx="7704000" cy="572700"/>
          </a:xfrm>
        </p:spPr>
        <p:txBody>
          <a:bodyPr/>
          <a:p>
            <a:pPr algn="ctr"/>
            <a:r>
              <a:rPr lang="en-US"/>
              <a:t>Revenue Model</a:t>
            </a:r>
            <a:endParaRPr lang="en-US"/>
          </a:p>
        </p:txBody>
      </p:sp>
      <p:graphicFrame>
        <p:nvGraphicFramePr>
          <p:cNvPr id="5" name="Table 4"/>
          <p:cNvGraphicFramePr/>
          <p:nvPr/>
        </p:nvGraphicFramePr>
        <p:xfrm>
          <a:off x="48895" y="1562735"/>
          <a:ext cx="9003030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9525"/>
                <a:gridCol w="1592580"/>
                <a:gridCol w="2095500"/>
                <a:gridCol w="2174240"/>
                <a:gridCol w="1861185"/>
              </a:tblGrid>
              <a:tr h="381000">
                <a:tc>
                  <a:txBody>
                    <a:bodyPr/>
                    <a:p>
                      <a:pPr algn="ctr"/>
                      <a:r>
                        <a:rPr lang="en-US" altLang="en-US" sz="1800" b="0">
                          <a:solidFill>
                            <a:schemeClr val="accent4"/>
                          </a:solidFill>
                          <a:latin typeface="Raleway Black"/>
                          <a:ea typeface="Raleway Black"/>
                          <a:cs typeface="Raleway Black"/>
                        </a:rPr>
                        <a:t>Plan</a:t>
                      </a:r>
                      <a:endParaRPr lang="en-US" altLang="en-US" sz="1800" b="0">
                        <a:solidFill>
                          <a:schemeClr val="accent4"/>
                        </a:solidFill>
                        <a:latin typeface="Raleway Black"/>
                        <a:ea typeface="Raleway Black"/>
                        <a:cs typeface="Raleway Black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lang="en-US" altLang="en-US" sz="1800" b="0">
                          <a:solidFill>
                            <a:schemeClr val="accent4"/>
                          </a:solidFill>
                          <a:latin typeface="Raleway Black"/>
                          <a:ea typeface="Raleway Black"/>
                          <a:cs typeface="Raleway Black"/>
                        </a:rPr>
                        <a:t>Monthly Fee</a:t>
                      </a:r>
                      <a:endParaRPr lang="en-US" altLang="en-US" sz="1800" b="0">
                        <a:solidFill>
                          <a:schemeClr val="accent4"/>
                        </a:solidFill>
                        <a:latin typeface="Raleway Black"/>
                        <a:ea typeface="Raleway Black"/>
                        <a:cs typeface="Raleway Black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lang="en-US" altLang="en-US" sz="1800" b="0">
                          <a:solidFill>
                            <a:schemeClr val="accent4"/>
                          </a:solidFill>
                          <a:latin typeface="Raleway Black"/>
                          <a:ea typeface="Raleway Black"/>
                          <a:cs typeface="Raleway Black"/>
                        </a:rPr>
                        <a:t>Included Records</a:t>
                      </a:r>
                      <a:endParaRPr lang="en-US" altLang="en-US" sz="1800" b="0">
                        <a:solidFill>
                          <a:schemeClr val="accent4"/>
                        </a:solidFill>
                        <a:latin typeface="Raleway Black"/>
                        <a:ea typeface="Raleway Black"/>
                        <a:cs typeface="Raleway Black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lang="en-US" altLang="en-US" sz="1800" b="0">
                          <a:solidFill>
                            <a:schemeClr val="accent4"/>
                          </a:solidFill>
                          <a:latin typeface="Raleway Black"/>
                          <a:ea typeface="Raleway Black"/>
                          <a:cs typeface="Raleway Black"/>
                        </a:rPr>
                        <a:t>AI Features</a:t>
                      </a:r>
                      <a:endParaRPr lang="en-US" altLang="en-US" sz="1800" b="0">
                        <a:solidFill>
                          <a:schemeClr val="accent4"/>
                        </a:solidFill>
                        <a:latin typeface="Raleway Black"/>
                        <a:ea typeface="Raleway Black"/>
                        <a:cs typeface="Raleway Black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lang="en-US" altLang="en-US" sz="1800" b="0">
                          <a:solidFill>
                            <a:schemeClr val="accent4"/>
                          </a:solidFill>
                          <a:latin typeface="Raleway Black"/>
                          <a:ea typeface="Raleway Black"/>
                          <a:cs typeface="Raleway Black"/>
                        </a:rPr>
                        <a:t>Extra Usage Fee</a:t>
                      </a:r>
                      <a:endParaRPr lang="en-US" altLang="en-US" sz="1800" b="0">
                        <a:solidFill>
                          <a:schemeClr val="accent4"/>
                        </a:solidFill>
                        <a:latin typeface="Raleway Black"/>
                        <a:ea typeface="Raleway Black"/>
                        <a:cs typeface="Raleway Black"/>
                      </a:endParaRPr>
                    </a:p>
                  </a:txBody>
                  <a:tcPr marL="0" marR="0" marT="0" marB="0"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SzTx/>
                      </a:pPr>
                      <a:r>
                        <a:rPr lang="en-US" altLang="en-US" sz="1400">
                          <a:latin typeface="Poppins Light" panose="00000400000000000000" charset="0"/>
                          <a:cs typeface="Poppins Light" panose="00000400000000000000" charset="0"/>
                        </a:rPr>
                        <a:t>Starter</a:t>
                      </a:r>
                      <a:endParaRPr lang="en-US" altLang="en-US" sz="1400">
                        <a:latin typeface="Poppins Light" panose="00000400000000000000" charset="0"/>
                        <a:cs typeface="Poppins Light" panose="00000400000000000000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SzTx/>
                      </a:pPr>
                      <a:r>
                        <a:rPr lang="en-US" altLang="en-US" sz="1400">
                          <a:latin typeface="Poppins Light" panose="00000400000000000000" charset="0"/>
                          <a:cs typeface="Poppins Light" panose="00000400000000000000" charset="0"/>
                        </a:rPr>
                        <a:t>₦50,000</a:t>
                      </a:r>
                      <a:endParaRPr lang="en-US" altLang="en-US" sz="1400">
                        <a:latin typeface="Poppins Light" panose="00000400000000000000" charset="0"/>
                        <a:cs typeface="Poppins Light" panose="00000400000000000000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SzTx/>
                      </a:pPr>
                      <a:r>
                        <a:rPr lang="en-US" altLang="en-US" sz="1400">
                          <a:latin typeface="Poppins Light" panose="00000400000000000000" charset="0"/>
                          <a:cs typeface="Poppins Light" panose="00000400000000000000" charset="0"/>
                        </a:rPr>
                        <a:t>500 records</a:t>
                      </a:r>
                      <a:endParaRPr lang="en-US" altLang="en-US" sz="1400">
                        <a:latin typeface="Poppins Light" panose="00000400000000000000" charset="0"/>
                        <a:cs typeface="Poppins Light" panose="00000400000000000000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SzTx/>
                      </a:pPr>
                      <a:r>
                        <a:rPr lang="en-US" altLang="en-US" sz="1400">
                          <a:latin typeface="Poppins Light" panose="00000400000000000000" charset="0"/>
                          <a:cs typeface="Poppins Light" panose="00000400000000000000" charset="0"/>
                        </a:rPr>
                        <a:t>None</a:t>
                      </a:r>
                      <a:endParaRPr lang="en-US" altLang="en-US" sz="1400">
                        <a:latin typeface="Poppins Light" panose="00000400000000000000" charset="0"/>
                        <a:cs typeface="Poppins Light" panose="00000400000000000000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SzTx/>
                      </a:pPr>
                      <a:r>
                        <a:rPr lang="en-US" altLang="en-US" sz="1400">
                          <a:latin typeface="Poppins Light" panose="00000400000000000000" charset="0"/>
                          <a:cs typeface="Poppins Light" panose="00000400000000000000" charset="0"/>
                        </a:rPr>
                        <a:t>₦50 per extra record</a:t>
                      </a:r>
                      <a:endParaRPr lang="en-US" altLang="en-US" sz="1400">
                        <a:latin typeface="Poppins Light" panose="00000400000000000000" charset="0"/>
                        <a:cs typeface="Poppins Light" panose="00000400000000000000" charset="0"/>
                      </a:endParaRPr>
                    </a:p>
                  </a:txBody>
                  <a:tcPr marL="0" marR="0" marT="0" marB="0"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SzTx/>
                      </a:pPr>
                      <a:r>
                        <a:rPr lang="en-US" altLang="en-US" sz="1400">
                          <a:latin typeface="Poppins Light" panose="00000400000000000000" charset="0"/>
                          <a:cs typeface="Poppins Light" panose="00000400000000000000" charset="0"/>
                        </a:rPr>
                        <a:t>Standard</a:t>
                      </a:r>
                      <a:endParaRPr lang="en-US" altLang="en-US" sz="1400">
                        <a:latin typeface="Poppins Light" panose="00000400000000000000" charset="0"/>
                        <a:cs typeface="Poppins Light" panose="00000400000000000000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SzTx/>
                      </a:pPr>
                      <a:r>
                        <a:rPr lang="en-US" altLang="en-US" sz="1400">
                          <a:latin typeface="Poppins Light" panose="00000400000000000000" charset="0"/>
                          <a:cs typeface="Poppins Light" panose="00000400000000000000" charset="0"/>
                        </a:rPr>
                        <a:t>₦100,000</a:t>
                      </a:r>
                      <a:endParaRPr lang="en-US" altLang="en-US" sz="1400">
                        <a:latin typeface="Poppins Light" panose="00000400000000000000" charset="0"/>
                        <a:cs typeface="Poppins Light" panose="00000400000000000000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SzTx/>
                      </a:pPr>
                      <a:r>
                        <a:rPr lang="en-US" altLang="en-US" sz="1400">
                          <a:latin typeface="Poppins Light" panose="00000400000000000000" charset="0"/>
                          <a:cs typeface="Poppins Light" panose="00000400000000000000" charset="0"/>
                        </a:rPr>
                        <a:t>2,000 records</a:t>
                      </a:r>
                      <a:endParaRPr lang="en-US" altLang="en-US" sz="1400">
                        <a:latin typeface="Poppins Light" panose="00000400000000000000" charset="0"/>
                        <a:cs typeface="Poppins Light" panose="00000400000000000000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SzTx/>
                      </a:pPr>
                      <a:r>
                        <a:rPr lang="en-US" altLang="en-US" sz="1400">
                          <a:latin typeface="Poppins Light" panose="00000400000000000000" charset="0"/>
                          <a:cs typeface="Poppins Light" panose="00000400000000000000" charset="0"/>
                        </a:rPr>
                        <a:t>Basic AI (summaries, reminders)</a:t>
                      </a:r>
                      <a:endParaRPr lang="en-US" altLang="en-US" sz="1400">
                        <a:latin typeface="Poppins Light" panose="00000400000000000000" charset="0"/>
                        <a:cs typeface="Poppins Light" panose="00000400000000000000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SzTx/>
                      </a:pPr>
                      <a:r>
                        <a:rPr lang="en-US" altLang="en-US" sz="1400">
                          <a:latin typeface="Poppins Light" panose="00000400000000000000" charset="0"/>
                          <a:cs typeface="Poppins Light" panose="00000400000000000000" charset="0"/>
                        </a:rPr>
                        <a:t>₦30 per extra record</a:t>
                      </a:r>
                      <a:endParaRPr lang="en-US" altLang="en-US" sz="1400">
                        <a:latin typeface="Poppins Light" panose="00000400000000000000" charset="0"/>
                        <a:cs typeface="Poppins Light" panose="00000400000000000000" charset="0"/>
                      </a:endParaRPr>
                    </a:p>
                  </a:txBody>
                  <a:tcPr marL="0" marR="0" marT="0" marB="0"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SzTx/>
                      </a:pPr>
                      <a:r>
                        <a:rPr lang="en-US" altLang="en-US" sz="1400">
                          <a:latin typeface="Poppins Light" panose="00000400000000000000" charset="0"/>
                          <a:cs typeface="Poppins Light" panose="00000400000000000000" charset="0"/>
                        </a:rPr>
                        <a:t>Pro AI</a:t>
                      </a:r>
                      <a:endParaRPr lang="en-US" altLang="en-US" sz="1400">
                        <a:latin typeface="Poppins Light" panose="00000400000000000000" charset="0"/>
                        <a:cs typeface="Poppins Light" panose="00000400000000000000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SzTx/>
                      </a:pPr>
                      <a:r>
                        <a:rPr lang="en-US" altLang="en-US" sz="1400">
                          <a:latin typeface="Poppins Light" panose="00000400000000000000" charset="0"/>
                          <a:cs typeface="Poppins Light" panose="00000400000000000000" charset="0"/>
                        </a:rPr>
                        <a:t>₦200,000</a:t>
                      </a:r>
                      <a:endParaRPr lang="en-US" altLang="en-US" sz="1400">
                        <a:latin typeface="Poppins Light" panose="00000400000000000000" charset="0"/>
                        <a:cs typeface="Poppins Light" panose="00000400000000000000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SzTx/>
                      </a:pPr>
                      <a:r>
                        <a:rPr lang="en-US" altLang="en-US" sz="1400">
                          <a:latin typeface="Poppins Light" panose="00000400000000000000" charset="0"/>
                          <a:cs typeface="Poppins Light" panose="00000400000000000000" charset="0"/>
                        </a:rPr>
                        <a:t>5,000 records</a:t>
                      </a:r>
                      <a:endParaRPr lang="en-US" altLang="en-US" sz="1400">
                        <a:latin typeface="Poppins Light" panose="00000400000000000000" charset="0"/>
                        <a:cs typeface="Poppins Light" panose="00000400000000000000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SzTx/>
                      </a:pPr>
                      <a:r>
                        <a:rPr lang="en-US" altLang="en-US" sz="1400">
                          <a:latin typeface="Poppins Light" panose="00000400000000000000" charset="0"/>
                          <a:cs typeface="Poppins Light" panose="00000400000000000000" charset="0"/>
                        </a:rPr>
                        <a:t>Full AI (diagnostics, predictive alerts, NLP)</a:t>
                      </a:r>
                      <a:endParaRPr lang="en-US" altLang="en-US" sz="1400">
                        <a:latin typeface="Poppins Light" panose="00000400000000000000" charset="0"/>
                        <a:cs typeface="Poppins Light" panose="00000400000000000000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SzTx/>
                      </a:pPr>
                      <a:r>
                        <a:rPr lang="en-US" altLang="en-US" sz="1400">
                          <a:latin typeface="Poppins Light" panose="00000400000000000000" charset="0"/>
                          <a:cs typeface="Poppins Light" panose="00000400000000000000" charset="0"/>
                        </a:rPr>
                        <a:t>₦20 per extra record</a:t>
                      </a:r>
                      <a:endParaRPr lang="en-US" altLang="en-US" sz="1400">
                        <a:latin typeface="Poppins Light" panose="00000400000000000000" charset="0"/>
                        <a:cs typeface="Poppins Light" panose="00000400000000000000" charset="0"/>
                      </a:endParaRPr>
                    </a:p>
                  </a:txBody>
                  <a:tcPr marL="0" marR="0" marT="0" marB="0"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SzTx/>
                      </a:pPr>
                      <a:r>
                        <a:rPr lang="en-US" altLang="en-US" sz="1400">
                          <a:latin typeface="Poppins Light" panose="00000400000000000000" charset="0"/>
                          <a:cs typeface="Poppins Light" panose="00000400000000000000" charset="0"/>
                        </a:rPr>
                        <a:t>Enterprise</a:t>
                      </a:r>
                      <a:endParaRPr lang="en-US" altLang="en-US" sz="1400">
                        <a:latin typeface="Poppins Light" panose="00000400000000000000" charset="0"/>
                        <a:cs typeface="Poppins Light" panose="00000400000000000000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SzTx/>
                      </a:pPr>
                      <a:r>
                        <a:rPr lang="en-US" altLang="en-US" sz="1400">
                          <a:latin typeface="Poppins Light" panose="00000400000000000000" charset="0"/>
                          <a:cs typeface="Poppins Light" panose="00000400000000000000" charset="0"/>
                        </a:rPr>
                        <a:t>Custom</a:t>
                      </a:r>
                      <a:endParaRPr lang="en-US" altLang="en-US" sz="1400">
                        <a:latin typeface="Poppins Light" panose="00000400000000000000" charset="0"/>
                        <a:cs typeface="Poppins Light" panose="00000400000000000000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SzTx/>
                      </a:pPr>
                      <a:r>
                        <a:rPr lang="en-US" altLang="en-US" sz="1400">
                          <a:latin typeface="Poppins Light" panose="00000400000000000000" charset="0"/>
                          <a:cs typeface="Poppins Light" panose="00000400000000000000" charset="0"/>
                        </a:rPr>
                        <a:t>Unlimited</a:t>
                      </a:r>
                      <a:endParaRPr lang="en-US" altLang="en-US" sz="1400">
                        <a:latin typeface="Poppins Light" panose="00000400000000000000" charset="0"/>
                        <a:cs typeface="Poppins Light" panose="00000400000000000000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SzTx/>
                      </a:pPr>
                      <a:r>
                        <a:rPr lang="en-US" altLang="en-US" sz="1400">
                          <a:latin typeface="Poppins Light" panose="00000400000000000000" charset="0"/>
                          <a:cs typeface="Poppins Light" panose="00000400000000000000" charset="0"/>
                        </a:rPr>
                        <a:t>Custom AI + API Access</a:t>
                      </a:r>
                      <a:endParaRPr lang="en-US" altLang="en-US" sz="1400">
                        <a:latin typeface="Poppins Light" panose="00000400000000000000" charset="0"/>
                        <a:cs typeface="Poppins Light" panose="00000400000000000000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SzTx/>
                      </a:pPr>
                      <a:r>
                        <a:rPr lang="en-US" altLang="en-US" sz="1400">
                          <a:latin typeface="Poppins Light" panose="00000400000000000000" charset="0"/>
                          <a:cs typeface="Poppins Light" panose="00000400000000000000" charset="0"/>
                        </a:rPr>
                        <a:t>Custom</a:t>
                      </a:r>
                      <a:endParaRPr lang="en-US" altLang="en-US" sz="1400">
                        <a:latin typeface="Poppins Light" panose="00000400000000000000" charset="0"/>
                        <a:cs typeface="Poppins Light" panose="00000400000000000000" charset="0"/>
                      </a:endParaRPr>
                    </a:p>
                  </a:txBody>
                  <a:tcPr marL="0" marR="0" marT="0" marB="0"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SzTx/>
                      </a:pPr>
                      <a:r>
                        <a:rPr lang="en-US" altLang="en-US" sz="1400">
                          <a:latin typeface="Poppins Light" panose="00000400000000000000" charset="0"/>
                          <a:cs typeface="Poppins Light" panose="00000400000000000000" charset="0"/>
                        </a:rPr>
                        <a:t>Archived Records</a:t>
                      </a:r>
                      <a:endParaRPr lang="en-US" altLang="en-US" sz="1400">
                        <a:latin typeface="Poppins Light" panose="00000400000000000000" charset="0"/>
                        <a:cs typeface="Poppins Light" panose="00000400000000000000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SzTx/>
                      </a:pPr>
                      <a:r>
                        <a:rPr lang="en-US" altLang="en-US" sz="1400">
                          <a:latin typeface="Poppins Light" panose="00000400000000000000" charset="0"/>
                          <a:cs typeface="Poppins Light" panose="00000400000000000000" charset="0"/>
                        </a:rPr>
                        <a:t>Add-on</a:t>
                      </a:r>
                      <a:endParaRPr lang="en-US" altLang="en-US" sz="1400">
                        <a:latin typeface="Poppins Light" panose="00000400000000000000" charset="0"/>
                        <a:cs typeface="Poppins Light" panose="00000400000000000000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SzTx/>
                      </a:pPr>
                      <a:r>
                        <a:rPr lang="en-US" altLang="en-US" sz="1400">
                          <a:latin typeface="Poppins Light" panose="00000400000000000000" charset="0"/>
                          <a:cs typeface="Poppins Light" panose="00000400000000000000" charset="0"/>
                        </a:rPr>
                        <a:t>Inactive records (12+ months)</a:t>
                      </a:r>
                      <a:endParaRPr lang="en-US" altLang="en-US" sz="1400">
                        <a:latin typeface="Poppins Light" panose="00000400000000000000" charset="0"/>
                        <a:cs typeface="Poppins Light" panose="00000400000000000000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SzTx/>
                      </a:pPr>
                      <a:r>
                        <a:rPr lang="en-US" altLang="en-US" sz="1400">
                          <a:latin typeface="Poppins Light" panose="00000400000000000000" charset="0"/>
                          <a:cs typeface="Poppins Light" panose="00000400000000000000" charset="0"/>
                        </a:rPr>
                        <a:t>No AI features</a:t>
                      </a:r>
                      <a:endParaRPr lang="en-US" altLang="en-US" sz="1400">
                        <a:latin typeface="Poppins Light" panose="00000400000000000000" charset="0"/>
                        <a:cs typeface="Poppins Light" panose="00000400000000000000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SzTx/>
                      </a:pPr>
                      <a:r>
                        <a:rPr lang="en-US" altLang="en-US" sz="1400">
                          <a:latin typeface="Poppins Light" panose="00000400000000000000" charset="0"/>
                          <a:cs typeface="Poppins Light" panose="00000400000000000000" charset="0"/>
                        </a:rPr>
                        <a:t>Custom charges </a:t>
                      </a:r>
                      <a:endParaRPr lang="en-US" altLang="en-US" sz="1400">
                        <a:latin typeface="Poppins Light" panose="00000400000000000000" charset="0"/>
                        <a:cs typeface="Poppins Light" panose="00000400000000000000" charset="0"/>
                      </a:endParaRPr>
                    </a:p>
                  </a:txBody>
                  <a:tcPr marL="0" marR="0" marT="0" marB="0" anchor="ctr" anchorCtr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pPr algn="ctr"/>
            <a:r>
              <a:rPr lang="en-US"/>
              <a:t>SWOT Analysis</a:t>
            </a:r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1403350" y="1419860"/>
            <a:ext cx="2781300" cy="1056640"/>
            <a:chOff x="2210" y="2236"/>
            <a:chExt cx="4380" cy="1664"/>
          </a:xfrm>
        </p:grpSpPr>
        <p:pic>
          <p:nvPicPr>
            <p:cNvPr id="7" name="Picture 6" descr="Strengths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210" y="2236"/>
              <a:ext cx="4380" cy="1665"/>
            </a:xfrm>
            <a:prstGeom prst="rect">
              <a:avLst/>
            </a:prstGeom>
          </p:spPr>
        </p:pic>
        <p:sp>
          <p:nvSpPr>
            <p:cNvPr id="11" name="Text Box 10"/>
            <p:cNvSpPr txBox="1"/>
            <p:nvPr/>
          </p:nvSpPr>
          <p:spPr>
            <a:xfrm>
              <a:off x="2516" y="3029"/>
              <a:ext cx="3769" cy="541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 algn="ctr">
                <a:buNone/>
              </a:pPr>
              <a:r>
                <a:rPr lang="en-US" altLang="en-US" sz="1200">
                  <a:solidFill>
                    <a:srgbClr val="16243E"/>
                  </a:solidFill>
                  <a:latin typeface="Poppins Medium" panose="00000600000000000000" charset="0"/>
                  <a:cs typeface="Poppins Medium" panose="00000600000000000000" charset="0"/>
                  <a:sym typeface="+mn-ea"/>
                </a:rPr>
                <a:t>All-in-one, Cloud based</a:t>
              </a:r>
              <a:endParaRPr lang="en-US" altLang="en-US" sz="1200">
                <a:solidFill>
                  <a:srgbClr val="16243E"/>
                </a:solidFill>
                <a:latin typeface="Poppins Medium" panose="00000600000000000000" charset="0"/>
                <a:cs typeface="Poppins Medium" panose="00000600000000000000" charset="0"/>
                <a:sym typeface="+mn-ea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572000" y="1429385"/>
            <a:ext cx="2790190" cy="1047750"/>
            <a:chOff x="7200" y="2251"/>
            <a:chExt cx="4394" cy="1650"/>
          </a:xfrm>
        </p:grpSpPr>
        <p:pic>
          <p:nvPicPr>
            <p:cNvPr id="9" name="Picture 8" descr="Weakness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0" y="2251"/>
              <a:ext cx="4395" cy="1650"/>
            </a:xfrm>
            <a:prstGeom prst="rect">
              <a:avLst/>
            </a:prstGeom>
          </p:spPr>
        </p:pic>
        <p:sp>
          <p:nvSpPr>
            <p:cNvPr id="12" name="Text Box 11"/>
            <p:cNvSpPr txBox="1"/>
            <p:nvPr/>
          </p:nvSpPr>
          <p:spPr>
            <a:xfrm>
              <a:off x="7540" y="3026"/>
              <a:ext cx="3769" cy="544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 algn="ctr">
                <a:buNone/>
              </a:pPr>
              <a:r>
                <a:rPr lang="en-US" altLang="en-US" sz="1200">
                  <a:solidFill>
                    <a:srgbClr val="16243E"/>
                  </a:solidFill>
                  <a:latin typeface="Poppins Medium" panose="00000600000000000000" charset="0"/>
                  <a:cs typeface="Poppins Medium" panose="00000600000000000000" charset="0"/>
                  <a:sym typeface="+mn-ea"/>
                </a:rPr>
                <a:t>Internet Reliance</a:t>
              </a:r>
              <a:endParaRPr lang="en-US" altLang="en-US" sz="1200">
                <a:solidFill>
                  <a:srgbClr val="16243E"/>
                </a:solidFill>
                <a:latin typeface="Poppins Medium" panose="00000600000000000000" charset="0"/>
                <a:cs typeface="Poppins Medium" panose="00000600000000000000" charset="0"/>
                <a:sym typeface="+mn-ea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403350" y="2879090"/>
            <a:ext cx="2771140" cy="1056640"/>
            <a:chOff x="2210" y="4534"/>
            <a:chExt cx="4364" cy="1664"/>
          </a:xfrm>
        </p:grpSpPr>
        <p:pic>
          <p:nvPicPr>
            <p:cNvPr id="4" name="Picture 3" descr="Opportunities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10" y="4534"/>
              <a:ext cx="4365" cy="1665"/>
            </a:xfrm>
            <a:prstGeom prst="rect">
              <a:avLst/>
            </a:prstGeom>
          </p:spPr>
        </p:pic>
        <p:sp>
          <p:nvSpPr>
            <p:cNvPr id="13" name="Text Box 12"/>
            <p:cNvSpPr txBox="1"/>
            <p:nvPr/>
          </p:nvSpPr>
          <p:spPr>
            <a:xfrm>
              <a:off x="2516" y="5297"/>
              <a:ext cx="3769" cy="541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 algn="ctr">
                <a:buNone/>
              </a:pPr>
              <a:r>
                <a:rPr lang="en-US" altLang="en-US" sz="1200">
                  <a:solidFill>
                    <a:srgbClr val="16243E"/>
                  </a:solidFill>
                  <a:latin typeface="Poppins Medium" panose="00000600000000000000" charset="0"/>
                  <a:cs typeface="Poppins Medium" panose="00000600000000000000" charset="0"/>
                  <a:sym typeface="+mn-ea"/>
                </a:rPr>
                <a:t>Huge Market</a:t>
              </a:r>
              <a:endParaRPr lang="en-US" altLang="en-US" sz="1200">
                <a:solidFill>
                  <a:srgbClr val="16243E"/>
                </a:solidFill>
                <a:latin typeface="Poppins Medium" panose="00000600000000000000" charset="0"/>
                <a:cs typeface="Poppins Medium" panose="00000600000000000000" charset="0"/>
                <a:sym typeface="+mn-ea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572000" y="2888615"/>
            <a:ext cx="2781300" cy="1066800"/>
            <a:chOff x="7200" y="4549"/>
            <a:chExt cx="4380" cy="1680"/>
          </a:xfrm>
        </p:grpSpPr>
        <p:pic>
          <p:nvPicPr>
            <p:cNvPr id="8" name="Picture 7" descr="Threats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00" y="4549"/>
              <a:ext cx="4380" cy="1680"/>
            </a:xfrm>
            <a:prstGeom prst="rect">
              <a:avLst/>
            </a:prstGeom>
          </p:spPr>
        </p:pic>
        <p:sp>
          <p:nvSpPr>
            <p:cNvPr id="14" name="Text Box 13"/>
            <p:cNvSpPr txBox="1"/>
            <p:nvPr/>
          </p:nvSpPr>
          <p:spPr>
            <a:xfrm>
              <a:off x="7513" y="5310"/>
              <a:ext cx="3769" cy="548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 algn="ctr">
                <a:buNone/>
              </a:pPr>
              <a:r>
                <a:rPr lang="en-US" altLang="en-US" sz="1200">
                  <a:solidFill>
                    <a:srgbClr val="16243E"/>
                  </a:solidFill>
                  <a:latin typeface="Poppins Medium" panose="00000600000000000000" charset="0"/>
                  <a:cs typeface="Poppins Medium" panose="00000600000000000000" charset="0"/>
                  <a:sym typeface="+mn-ea"/>
                </a:rPr>
                <a:t>Low Tech Adoption</a:t>
              </a:r>
              <a:endParaRPr lang="en-US" altLang="en-US" sz="1200">
                <a:solidFill>
                  <a:srgbClr val="16243E"/>
                </a:solidFill>
                <a:latin typeface="Poppins Medium" panose="00000600000000000000" charset="0"/>
                <a:cs typeface="Poppins Medium" panose="00000600000000000000" charset="0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720000" y="445025"/>
            <a:ext cx="7704000" cy="572700"/>
          </a:xfrm>
        </p:spPr>
        <p:txBody>
          <a:bodyPr/>
          <a:p>
            <a:pPr algn="ctr"/>
            <a:r>
              <a:rPr lang="en-US"/>
              <a:t>SDGs Alignment</a:t>
            </a:r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1040765" y="987425"/>
            <a:ext cx="6991350" cy="914400"/>
            <a:chOff x="1639" y="1555"/>
            <a:chExt cx="11010" cy="1440"/>
          </a:xfrm>
        </p:grpSpPr>
        <p:sp>
          <p:nvSpPr>
            <p:cNvPr id="3" name="Text Box 2"/>
            <p:cNvSpPr txBox="1"/>
            <p:nvPr/>
          </p:nvSpPr>
          <p:spPr>
            <a:xfrm>
              <a:off x="3235" y="1745"/>
              <a:ext cx="9414" cy="1162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>
                <a:lnSpc>
                  <a:spcPct val="130000"/>
                </a:lnSpc>
                <a:spcAft>
                  <a:spcPct val="60000"/>
                </a:spcAft>
              </a:pPr>
              <a:r>
                <a:rPr lang="en-US" altLang="zh-CN">
                  <a:latin typeface="Poppins" panose="00000500000000000000" charset="0"/>
                  <a:cs typeface="Poppins" panose="00000500000000000000" charset="0"/>
                </a:rPr>
                <a:t>We improve healthcare delivery by digitizing patient records, streamlining access to care.</a:t>
              </a:r>
              <a:endParaRPr lang="en-US" altLang="zh-CN">
                <a:latin typeface="Poppins" panose="00000500000000000000" charset="0"/>
                <a:cs typeface="Poppins" panose="00000500000000000000" charset="0"/>
              </a:endParaRPr>
            </a:p>
          </p:txBody>
        </p:sp>
        <p:pic>
          <p:nvPicPr>
            <p:cNvPr id="7" name="Picture 6" descr="Sustainable_Development_Goal_03GoodHealth.svg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639" y="1555"/>
              <a:ext cx="1440" cy="1440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2051685" y="2283460"/>
            <a:ext cx="5980430" cy="914400"/>
            <a:chOff x="3231" y="3596"/>
            <a:chExt cx="9418" cy="1440"/>
          </a:xfrm>
        </p:grpSpPr>
        <p:pic>
          <p:nvPicPr>
            <p:cNvPr id="8" name="Picture 7" descr="Sustainable_Development_Goal_09Industry.sv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1" y="3596"/>
              <a:ext cx="1440" cy="1440"/>
            </a:xfrm>
            <a:prstGeom prst="rect">
              <a:avLst/>
            </a:prstGeom>
          </p:spPr>
        </p:pic>
        <p:sp>
          <p:nvSpPr>
            <p:cNvPr id="10" name="Text Box 9"/>
            <p:cNvSpPr txBox="1"/>
            <p:nvPr/>
          </p:nvSpPr>
          <p:spPr>
            <a:xfrm>
              <a:off x="4818" y="3709"/>
              <a:ext cx="7831" cy="1033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>
                <a:lnSpc>
                  <a:spcPct val="130000"/>
                </a:lnSpc>
                <a:spcAft>
                  <a:spcPct val="60000"/>
                </a:spcAft>
              </a:pPr>
              <a:r>
                <a:rPr lang="en-US" altLang="zh-CN">
                  <a:latin typeface="Poppins" panose="00000500000000000000" charset="0"/>
                  <a:cs typeface="Poppins" panose="00000500000000000000" charset="0"/>
                  <a:sym typeface="+mn-ea"/>
                </a:rPr>
                <a:t>We promote innovation in healthcare through digital tools that strengthen hospital operations.</a:t>
              </a:r>
              <a:endParaRPr lang="en-US" altLang="zh-CN">
                <a:latin typeface="Poppins" panose="00000500000000000000" charset="0"/>
                <a:cs typeface="Poppins" panose="00000500000000000000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059430" y="3614420"/>
            <a:ext cx="5480050" cy="914400"/>
            <a:chOff x="4818" y="5692"/>
            <a:chExt cx="8630" cy="1440"/>
          </a:xfrm>
        </p:grpSpPr>
        <p:pic>
          <p:nvPicPr>
            <p:cNvPr id="9" name="Picture 8" descr="Sustainable_Development_Goal_16PeaceJusticeInstitutions.sv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8" y="5692"/>
              <a:ext cx="1440" cy="1440"/>
            </a:xfrm>
            <a:prstGeom prst="rect">
              <a:avLst/>
            </a:prstGeom>
          </p:spPr>
        </p:pic>
        <p:sp>
          <p:nvSpPr>
            <p:cNvPr id="11" name="Text Box 10"/>
            <p:cNvSpPr txBox="1"/>
            <p:nvPr/>
          </p:nvSpPr>
          <p:spPr>
            <a:xfrm>
              <a:off x="6406" y="5977"/>
              <a:ext cx="7042" cy="917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>
                <a:spcAft>
                  <a:spcPct val="60000"/>
                </a:spcAft>
              </a:pPr>
              <a:r>
                <a:rPr lang="en-US" altLang="zh-CN">
                  <a:latin typeface="Poppins" panose="00000500000000000000" charset="0"/>
                  <a:cs typeface="Poppins" panose="00000500000000000000" charset="0"/>
                  <a:sym typeface="+mn-ea"/>
                </a:rPr>
                <a:t>By ensuring secure and transparent access to health data</a:t>
              </a:r>
              <a:endParaRPr lang="en-US" altLang="zh-CN">
                <a:latin typeface="Poppins" panose="00000500000000000000" charset="0"/>
                <a:cs typeface="Poppins" panose="00000500000000000000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41"/>
          <p:cNvSpPr txBox="1"/>
          <p:nvPr>
            <p:ph type="title"/>
          </p:nvPr>
        </p:nvSpPr>
        <p:spPr>
          <a:xfrm>
            <a:off x="2158365" y="1184275"/>
            <a:ext cx="4827905" cy="25311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400">
                <a:solidFill>
                  <a:schemeClr val="accent4"/>
                </a:solidFill>
              </a:rPr>
              <a:t>Conclusion</a:t>
            </a:r>
            <a:br>
              <a:rPr lang="en-US" altLang="en-US" sz="1800">
                <a:solidFill>
                  <a:schemeClr val="accent4"/>
                </a:solidFill>
              </a:rPr>
            </a:br>
            <a:r>
              <a:rPr lang="en-US" altLang="en-US" sz="1600"/>
              <a:t>MedLink envisions a healthcare system where no patient is lost to paper delays.</a:t>
            </a:r>
            <a:br>
              <a:rPr lang="en-US" altLang="en-US" sz="1600"/>
            </a:br>
            <a:r>
              <a:rPr lang="en-US" altLang="en-US" sz="1600"/>
              <a:t>Join us to invest in Nigeria’s next big health tech leap</a:t>
            </a:r>
            <a:br>
              <a:rPr lang="en-US" altLang="en-US" sz="1600"/>
            </a:br>
            <a:endParaRPr lang="en-US" altLang="en-US" sz="1600"/>
          </a:p>
        </p:txBody>
      </p:sp>
      <p:grpSp>
        <p:nvGrpSpPr>
          <p:cNvPr id="913" name="Google Shape;913;p41"/>
          <p:cNvGrpSpPr/>
          <p:nvPr/>
        </p:nvGrpSpPr>
        <p:grpSpPr>
          <a:xfrm>
            <a:off x="-127421" y="3110988"/>
            <a:ext cx="2716282" cy="3105636"/>
            <a:chOff x="-127421" y="3110988"/>
            <a:chExt cx="2716282" cy="3105636"/>
          </a:xfrm>
        </p:grpSpPr>
        <p:sp>
          <p:nvSpPr>
            <p:cNvPr id="914" name="Google Shape;914;p41"/>
            <p:cNvSpPr/>
            <p:nvPr/>
          </p:nvSpPr>
          <p:spPr>
            <a:xfrm rot="10800000">
              <a:off x="-127421" y="4150373"/>
              <a:ext cx="2069345" cy="2066251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608"/>
                  </a:moveTo>
                  <a:cubicBezTo>
                    <a:pt x="83711" y="64398"/>
                    <a:pt x="65233" y="82871"/>
                    <a:pt x="42449" y="82871"/>
                  </a:cubicBezTo>
                  <a:cubicBezTo>
                    <a:pt x="19665" y="82871"/>
                    <a:pt x="1193" y="64398"/>
                    <a:pt x="1193" y="41608"/>
                  </a:cubicBezTo>
                  <a:cubicBezTo>
                    <a:pt x="1193" y="18824"/>
                    <a:pt x="19665" y="352"/>
                    <a:pt x="42449" y="352"/>
                  </a:cubicBezTo>
                  <a:cubicBezTo>
                    <a:pt x="65233" y="352"/>
                    <a:pt x="83711" y="18824"/>
                    <a:pt x="83711" y="416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915" name="Google Shape;915;p41"/>
            <p:cNvGrpSpPr/>
            <p:nvPr/>
          </p:nvGrpSpPr>
          <p:grpSpPr>
            <a:xfrm>
              <a:off x="161929" y="3110988"/>
              <a:ext cx="2426932" cy="1779236"/>
              <a:chOff x="1009950" y="2705449"/>
              <a:chExt cx="2130196" cy="1561693"/>
            </a:xfrm>
          </p:grpSpPr>
          <p:sp>
            <p:nvSpPr>
              <p:cNvPr id="916" name="Google Shape;916;p41"/>
              <p:cNvSpPr/>
              <p:nvPr/>
            </p:nvSpPr>
            <p:spPr>
              <a:xfrm>
                <a:off x="1009950" y="2705449"/>
                <a:ext cx="930419" cy="930417"/>
              </a:xfrm>
              <a:custGeom>
                <a:avLst/>
                <a:gdLst/>
                <a:ahLst/>
                <a:cxnLst/>
                <a:rect l="l" t="t" r="r" b="b"/>
                <a:pathLst>
                  <a:path w="961673" h="961671" extrusionOk="0">
                    <a:moveTo>
                      <a:pt x="870195" y="237"/>
                    </a:moveTo>
                    <a:lnTo>
                      <a:pt x="709137" y="23002"/>
                    </a:lnTo>
                    <a:cubicBezTo>
                      <a:pt x="696116" y="24840"/>
                      <a:pt x="687049" y="36889"/>
                      <a:pt x="688897" y="49910"/>
                    </a:cubicBezTo>
                    <a:cubicBezTo>
                      <a:pt x="690735" y="62931"/>
                      <a:pt x="702784" y="71998"/>
                      <a:pt x="715805" y="70150"/>
                    </a:cubicBezTo>
                    <a:lnTo>
                      <a:pt x="853289" y="50719"/>
                    </a:lnTo>
                    <a:lnTo>
                      <a:pt x="905695" y="421461"/>
                    </a:lnTo>
                    <a:lnTo>
                      <a:pt x="910010" y="452008"/>
                    </a:lnTo>
                    <a:cubicBezTo>
                      <a:pt x="941290" y="673274"/>
                      <a:pt x="786718" y="878737"/>
                      <a:pt x="565453" y="910017"/>
                    </a:cubicBezTo>
                    <a:cubicBezTo>
                      <a:pt x="344187" y="941297"/>
                      <a:pt x="138723" y="786726"/>
                      <a:pt x="107452" y="565460"/>
                    </a:cubicBezTo>
                    <a:lnTo>
                      <a:pt x="102347" y="529370"/>
                    </a:lnTo>
                    <a:lnTo>
                      <a:pt x="50722" y="164181"/>
                    </a:lnTo>
                    <a:lnTo>
                      <a:pt x="193749" y="143960"/>
                    </a:lnTo>
                    <a:cubicBezTo>
                      <a:pt x="206770" y="142121"/>
                      <a:pt x="215837" y="130072"/>
                      <a:pt x="213990" y="117051"/>
                    </a:cubicBezTo>
                    <a:cubicBezTo>
                      <a:pt x="212151" y="104031"/>
                      <a:pt x="200102" y="94963"/>
                      <a:pt x="187081" y="96811"/>
                    </a:cubicBezTo>
                    <a:lnTo>
                      <a:pt x="20480" y="120366"/>
                    </a:lnTo>
                    <a:cubicBezTo>
                      <a:pt x="7459" y="122205"/>
                      <a:pt x="-1609" y="134254"/>
                      <a:pt x="239" y="147274"/>
                    </a:cubicBezTo>
                    <a:lnTo>
                      <a:pt x="55198" y="536037"/>
                    </a:lnTo>
                    <a:lnTo>
                      <a:pt x="60304" y="572128"/>
                    </a:lnTo>
                    <a:cubicBezTo>
                      <a:pt x="95260" y="819396"/>
                      <a:pt x="324861" y="992132"/>
                      <a:pt x="572130" y="957176"/>
                    </a:cubicBezTo>
                    <a:cubicBezTo>
                      <a:pt x="819408" y="922219"/>
                      <a:pt x="992134" y="692619"/>
                      <a:pt x="957178" y="445340"/>
                    </a:cubicBezTo>
                    <a:lnTo>
                      <a:pt x="952863" y="414793"/>
                    </a:lnTo>
                    <a:lnTo>
                      <a:pt x="897123" y="20478"/>
                    </a:lnTo>
                    <a:cubicBezTo>
                      <a:pt x="895265" y="7457"/>
                      <a:pt x="883226" y="-1601"/>
                      <a:pt x="870195" y="23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17" name="Google Shape;917;p41"/>
              <p:cNvSpPr/>
              <p:nvPr/>
            </p:nvSpPr>
            <p:spPr>
              <a:xfrm>
                <a:off x="1537496" y="3586139"/>
                <a:ext cx="534676" cy="617364"/>
              </a:xfrm>
              <a:custGeom>
                <a:avLst/>
                <a:gdLst/>
                <a:ahLst/>
                <a:cxnLst/>
                <a:rect l="l" t="t" r="r" b="b"/>
                <a:pathLst>
                  <a:path w="552637" h="638102" extrusionOk="0">
                    <a:moveTo>
                      <a:pt x="344204" y="625677"/>
                    </a:moveTo>
                    <a:lnTo>
                      <a:pt x="269042" y="636307"/>
                    </a:lnTo>
                    <a:cubicBezTo>
                      <a:pt x="170268" y="650271"/>
                      <a:pt x="78561" y="581281"/>
                      <a:pt x="64607" y="482516"/>
                    </a:cubicBezTo>
                    <a:lnTo>
                      <a:pt x="237" y="27145"/>
                    </a:lnTo>
                    <a:cubicBezTo>
                      <a:pt x="-1601" y="14124"/>
                      <a:pt x="7457" y="2075"/>
                      <a:pt x="20478" y="237"/>
                    </a:cubicBezTo>
                    <a:cubicBezTo>
                      <a:pt x="33498" y="-1601"/>
                      <a:pt x="45547" y="7457"/>
                      <a:pt x="47386" y="20478"/>
                    </a:cubicBezTo>
                    <a:lnTo>
                      <a:pt x="111756" y="475849"/>
                    </a:lnTo>
                    <a:cubicBezTo>
                      <a:pt x="122043" y="548610"/>
                      <a:pt x="189613" y="599436"/>
                      <a:pt x="262374" y="589149"/>
                    </a:cubicBezTo>
                    <a:lnTo>
                      <a:pt x="337536" y="578519"/>
                    </a:lnTo>
                    <a:cubicBezTo>
                      <a:pt x="443845" y="563488"/>
                      <a:pt x="518111" y="464781"/>
                      <a:pt x="503081" y="358472"/>
                    </a:cubicBezTo>
                    <a:lnTo>
                      <a:pt x="484993" y="230504"/>
                    </a:lnTo>
                    <a:cubicBezTo>
                      <a:pt x="483154" y="217483"/>
                      <a:pt x="492213" y="205434"/>
                      <a:pt x="505233" y="203596"/>
                    </a:cubicBezTo>
                    <a:cubicBezTo>
                      <a:pt x="518254" y="201757"/>
                      <a:pt x="530303" y="210816"/>
                      <a:pt x="532142" y="223836"/>
                    </a:cubicBezTo>
                    <a:lnTo>
                      <a:pt x="550230" y="351805"/>
                    </a:lnTo>
                    <a:cubicBezTo>
                      <a:pt x="568946" y="484117"/>
                      <a:pt x="476516" y="606970"/>
                      <a:pt x="344204" y="6256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18" name="Google Shape;918;p41"/>
              <p:cNvSpPr/>
              <p:nvPr/>
            </p:nvSpPr>
            <p:spPr>
              <a:xfrm>
                <a:off x="1512738" y="3547023"/>
                <a:ext cx="103102" cy="103102"/>
              </a:xfrm>
              <a:custGeom>
                <a:avLst/>
                <a:gdLst/>
                <a:ahLst/>
                <a:cxnLst/>
                <a:rect l="l" t="t" r="r" b="b"/>
                <a:pathLst>
                  <a:path w="106565" h="106565" extrusionOk="0">
                    <a:moveTo>
                      <a:pt x="106566" y="53283"/>
                    </a:moveTo>
                    <a:cubicBezTo>
                      <a:pt x="106566" y="82710"/>
                      <a:pt x="82710" y="106566"/>
                      <a:pt x="53283" y="106566"/>
                    </a:cubicBezTo>
                    <a:cubicBezTo>
                      <a:pt x="23856" y="106566"/>
                      <a:pt x="0" y="82710"/>
                      <a:pt x="0" y="53283"/>
                    </a:cubicBezTo>
                    <a:cubicBezTo>
                      <a:pt x="0" y="23856"/>
                      <a:pt x="23856" y="0"/>
                      <a:pt x="53283" y="0"/>
                    </a:cubicBezTo>
                    <a:cubicBezTo>
                      <a:pt x="82710" y="0"/>
                      <a:pt x="106566" y="23856"/>
                      <a:pt x="106566" y="53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19" name="Google Shape;919;p41"/>
              <p:cNvSpPr/>
              <p:nvPr/>
            </p:nvSpPr>
            <p:spPr>
              <a:xfrm>
                <a:off x="1627061" y="2723036"/>
                <a:ext cx="97517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100793" h="58140" extrusionOk="0">
                    <a:moveTo>
                      <a:pt x="52197" y="54378"/>
                    </a:moveTo>
                    <a:lnTo>
                      <a:pt x="100793" y="47511"/>
                    </a:lnTo>
                    <a:lnTo>
                      <a:pt x="94078" y="0"/>
                    </a:lnTo>
                    <a:lnTo>
                      <a:pt x="45481" y="6868"/>
                    </a:lnTo>
                    <a:lnTo>
                      <a:pt x="20640" y="10382"/>
                    </a:lnTo>
                    <a:cubicBezTo>
                      <a:pt x="7515" y="12240"/>
                      <a:pt x="-1610" y="24375"/>
                      <a:pt x="238" y="37500"/>
                    </a:cubicBezTo>
                    <a:lnTo>
                      <a:pt x="238" y="37500"/>
                    </a:lnTo>
                    <a:cubicBezTo>
                      <a:pt x="2095" y="50625"/>
                      <a:pt x="14230" y="59750"/>
                      <a:pt x="27355" y="57902"/>
                    </a:cubicBezTo>
                    <a:lnTo>
                      <a:pt x="52197" y="5437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20" name="Google Shape;920;p41"/>
              <p:cNvSpPr/>
              <p:nvPr/>
            </p:nvSpPr>
            <p:spPr>
              <a:xfrm>
                <a:off x="1877977" y="3149617"/>
                <a:ext cx="1262169" cy="1117524"/>
              </a:xfrm>
              <a:custGeom>
                <a:avLst/>
                <a:gdLst/>
                <a:ahLst/>
                <a:cxnLst/>
                <a:rect l="l" t="t" r="r" b="b"/>
                <a:pathLst>
                  <a:path w="1304567" h="1155064" extrusionOk="0">
                    <a:moveTo>
                      <a:pt x="821671" y="1134273"/>
                    </a:moveTo>
                    <a:lnTo>
                      <a:pt x="99353" y="758968"/>
                    </a:lnTo>
                    <a:cubicBezTo>
                      <a:pt x="9046" y="712048"/>
                      <a:pt x="-26130" y="600796"/>
                      <a:pt x="20790" y="510480"/>
                    </a:cubicBezTo>
                    <a:lnTo>
                      <a:pt x="234408" y="99353"/>
                    </a:lnTo>
                    <a:cubicBezTo>
                      <a:pt x="281328" y="9046"/>
                      <a:pt x="392580" y="-26130"/>
                      <a:pt x="482896" y="20790"/>
                    </a:cubicBezTo>
                    <a:lnTo>
                      <a:pt x="1205215" y="396094"/>
                    </a:lnTo>
                    <a:cubicBezTo>
                      <a:pt x="1295521" y="443015"/>
                      <a:pt x="1330697" y="554267"/>
                      <a:pt x="1283777" y="644583"/>
                    </a:cubicBezTo>
                    <a:lnTo>
                      <a:pt x="1070160" y="1055710"/>
                    </a:lnTo>
                    <a:cubicBezTo>
                      <a:pt x="1023230" y="1146026"/>
                      <a:pt x="911978" y="1181193"/>
                      <a:pt x="821671" y="113427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21" name="Google Shape;921;p41"/>
              <p:cNvSpPr/>
              <p:nvPr/>
            </p:nvSpPr>
            <p:spPr>
              <a:xfrm>
                <a:off x="2262695" y="3461969"/>
                <a:ext cx="493154" cy="493154"/>
              </a:xfrm>
              <a:custGeom>
                <a:avLst/>
                <a:gdLst/>
                <a:ahLst/>
                <a:cxnLst/>
                <a:rect l="l" t="t" r="r" b="b"/>
                <a:pathLst>
                  <a:path w="509720" h="509720" extrusionOk="0">
                    <a:moveTo>
                      <a:pt x="509721" y="254860"/>
                    </a:moveTo>
                    <a:cubicBezTo>
                      <a:pt x="509721" y="395616"/>
                      <a:pt x="395616" y="509721"/>
                      <a:pt x="254860" y="509721"/>
                    </a:cubicBezTo>
                    <a:cubicBezTo>
                      <a:pt x="114105" y="509721"/>
                      <a:pt x="0" y="395616"/>
                      <a:pt x="0" y="254860"/>
                    </a:cubicBezTo>
                    <a:cubicBezTo>
                      <a:pt x="0" y="114105"/>
                      <a:pt x="114105" y="0"/>
                      <a:pt x="254860" y="0"/>
                    </a:cubicBezTo>
                    <a:cubicBezTo>
                      <a:pt x="395616" y="0"/>
                      <a:pt x="509721" y="114105"/>
                      <a:pt x="509721" y="25486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22" name="Google Shape;922;p41"/>
              <p:cNvSpPr/>
              <p:nvPr/>
            </p:nvSpPr>
            <p:spPr>
              <a:xfrm>
                <a:off x="2347753" y="3547026"/>
                <a:ext cx="323121" cy="323121"/>
              </a:xfrm>
              <a:custGeom>
                <a:avLst/>
                <a:gdLst/>
                <a:ahLst/>
                <a:cxnLst/>
                <a:rect l="l" t="t" r="r" b="b"/>
                <a:pathLst>
                  <a:path w="333975" h="333975" extrusionOk="0">
                    <a:moveTo>
                      <a:pt x="333975" y="194958"/>
                    </a:moveTo>
                    <a:lnTo>
                      <a:pt x="237344" y="144742"/>
                    </a:lnTo>
                    <a:lnTo>
                      <a:pt x="287550" y="48111"/>
                    </a:lnTo>
                    <a:lnTo>
                      <a:pt x="194958" y="0"/>
                    </a:lnTo>
                    <a:lnTo>
                      <a:pt x="144742" y="96631"/>
                    </a:lnTo>
                    <a:lnTo>
                      <a:pt x="48111" y="46425"/>
                    </a:lnTo>
                    <a:lnTo>
                      <a:pt x="0" y="139027"/>
                    </a:lnTo>
                    <a:lnTo>
                      <a:pt x="96631" y="189233"/>
                    </a:lnTo>
                    <a:lnTo>
                      <a:pt x="46425" y="285864"/>
                    </a:lnTo>
                    <a:lnTo>
                      <a:pt x="139027" y="333975"/>
                    </a:lnTo>
                    <a:lnTo>
                      <a:pt x="189233" y="237344"/>
                    </a:lnTo>
                    <a:lnTo>
                      <a:pt x="285864" y="28755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23" name="Google Shape;923;p41"/>
              <p:cNvSpPr/>
              <p:nvPr/>
            </p:nvSpPr>
            <p:spPr>
              <a:xfrm>
                <a:off x="2478903" y="3102581"/>
                <a:ext cx="482558" cy="363577"/>
              </a:xfrm>
              <a:custGeom>
                <a:avLst/>
                <a:gdLst/>
                <a:ahLst/>
                <a:cxnLst/>
                <a:rect l="l" t="t" r="r" b="b"/>
                <a:pathLst>
                  <a:path w="498768" h="375790" extrusionOk="0">
                    <a:moveTo>
                      <a:pt x="442655" y="375791"/>
                    </a:moveTo>
                    <a:lnTo>
                      <a:pt x="379933" y="343196"/>
                    </a:lnTo>
                    <a:lnTo>
                      <a:pt x="422843" y="260605"/>
                    </a:lnTo>
                    <a:cubicBezTo>
                      <a:pt x="434683" y="237821"/>
                      <a:pt x="425777" y="209646"/>
                      <a:pt x="402993" y="197807"/>
                    </a:cubicBezTo>
                    <a:lnTo>
                      <a:pt x="168431" y="75925"/>
                    </a:lnTo>
                    <a:cubicBezTo>
                      <a:pt x="145637" y="64085"/>
                      <a:pt x="117472" y="72991"/>
                      <a:pt x="105632" y="95775"/>
                    </a:cubicBezTo>
                    <a:lnTo>
                      <a:pt x="62722" y="178366"/>
                    </a:lnTo>
                    <a:lnTo>
                      <a:pt x="0" y="145772"/>
                    </a:lnTo>
                    <a:lnTo>
                      <a:pt x="42910" y="63180"/>
                    </a:lnTo>
                    <a:cubicBezTo>
                      <a:pt x="72723" y="5811"/>
                      <a:pt x="143647" y="-16620"/>
                      <a:pt x="201025" y="13193"/>
                    </a:cubicBezTo>
                    <a:lnTo>
                      <a:pt x="435588" y="135075"/>
                    </a:lnTo>
                    <a:cubicBezTo>
                      <a:pt x="492957" y="164888"/>
                      <a:pt x="515388" y="235812"/>
                      <a:pt x="485575" y="293190"/>
                    </a:cubicBezTo>
                    <a:lnTo>
                      <a:pt x="442655" y="37579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24" name="Google Shape;924;p41"/>
              <p:cNvSpPr/>
              <p:nvPr/>
            </p:nvSpPr>
            <p:spPr>
              <a:xfrm rot="-962823" flipH="1">
                <a:off x="1160754" y="2791686"/>
                <a:ext cx="97538" cy="56262"/>
              </a:xfrm>
              <a:custGeom>
                <a:avLst/>
                <a:gdLst/>
                <a:ahLst/>
                <a:cxnLst/>
                <a:rect l="l" t="t" r="r" b="b"/>
                <a:pathLst>
                  <a:path w="100793" h="58140" extrusionOk="0">
                    <a:moveTo>
                      <a:pt x="52197" y="54378"/>
                    </a:moveTo>
                    <a:lnTo>
                      <a:pt x="100793" y="47511"/>
                    </a:lnTo>
                    <a:lnTo>
                      <a:pt x="94078" y="0"/>
                    </a:lnTo>
                    <a:lnTo>
                      <a:pt x="45481" y="6868"/>
                    </a:lnTo>
                    <a:lnTo>
                      <a:pt x="20640" y="10382"/>
                    </a:lnTo>
                    <a:cubicBezTo>
                      <a:pt x="7515" y="12240"/>
                      <a:pt x="-1610" y="24375"/>
                      <a:pt x="238" y="37500"/>
                    </a:cubicBezTo>
                    <a:lnTo>
                      <a:pt x="238" y="37500"/>
                    </a:lnTo>
                    <a:cubicBezTo>
                      <a:pt x="2095" y="50625"/>
                      <a:pt x="14230" y="59750"/>
                      <a:pt x="27355" y="57902"/>
                    </a:cubicBezTo>
                    <a:lnTo>
                      <a:pt x="52197" y="5437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925" name="Google Shape;925;p41"/>
          <p:cNvGrpSpPr/>
          <p:nvPr/>
        </p:nvGrpSpPr>
        <p:grpSpPr>
          <a:xfrm>
            <a:off x="6016834" y="3639161"/>
            <a:ext cx="4827866" cy="4595015"/>
            <a:chOff x="5903822" y="3233036"/>
            <a:chExt cx="4827866" cy="4595015"/>
          </a:xfrm>
        </p:grpSpPr>
        <p:sp>
          <p:nvSpPr>
            <p:cNvPr id="926" name="Google Shape;926;p41"/>
            <p:cNvSpPr/>
            <p:nvPr/>
          </p:nvSpPr>
          <p:spPr>
            <a:xfrm rot="10800000">
              <a:off x="6129865" y="3233036"/>
              <a:ext cx="4601823" cy="4595015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608"/>
                  </a:moveTo>
                  <a:cubicBezTo>
                    <a:pt x="83711" y="64398"/>
                    <a:pt x="65233" y="82871"/>
                    <a:pt x="42449" y="82871"/>
                  </a:cubicBezTo>
                  <a:cubicBezTo>
                    <a:pt x="19665" y="82871"/>
                    <a:pt x="1193" y="64398"/>
                    <a:pt x="1193" y="41608"/>
                  </a:cubicBezTo>
                  <a:cubicBezTo>
                    <a:pt x="1193" y="18824"/>
                    <a:pt x="19665" y="352"/>
                    <a:pt x="42449" y="352"/>
                  </a:cubicBezTo>
                  <a:cubicBezTo>
                    <a:pt x="65233" y="352"/>
                    <a:pt x="83711" y="18824"/>
                    <a:pt x="83711" y="416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927" name="Google Shape;927;p41"/>
            <p:cNvGrpSpPr/>
            <p:nvPr/>
          </p:nvGrpSpPr>
          <p:grpSpPr>
            <a:xfrm>
              <a:off x="5903822" y="3742319"/>
              <a:ext cx="812959" cy="861672"/>
              <a:chOff x="5137170" y="1563182"/>
              <a:chExt cx="584358" cy="619462"/>
            </a:xfrm>
          </p:grpSpPr>
          <p:sp>
            <p:nvSpPr>
              <p:cNvPr id="928" name="Google Shape;928;p41"/>
              <p:cNvSpPr/>
              <p:nvPr/>
            </p:nvSpPr>
            <p:spPr>
              <a:xfrm>
                <a:off x="5137170" y="1563182"/>
                <a:ext cx="70103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1" h="93503" extrusionOk="0">
                    <a:moveTo>
                      <a:pt x="96911" y="47811"/>
                    </a:moveTo>
                    <a:cubicBezTo>
                      <a:pt x="96911" y="73631"/>
                      <a:pt x="75956" y="94567"/>
                      <a:pt x="50175" y="94567"/>
                    </a:cubicBezTo>
                    <a:cubicBezTo>
                      <a:pt x="24330" y="94567"/>
                      <a:pt x="3439" y="73631"/>
                      <a:pt x="3439" y="47811"/>
                    </a:cubicBezTo>
                    <a:cubicBezTo>
                      <a:pt x="3439" y="21992"/>
                      <a:pt x="24330" y="1063"/>
                      <a:pt x="50175" y="1063"/>
                    </a:cubicBezTo>
                    <a:cubicBezTo>
                      <a:pt x="75956" y="1063"/>
                      <a:pt x="96911" y="21992"/>
                      <a:pt x="96911" y="478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29" name="Google Shape;929;p41"/>
              <p:cNvSpPr/>
              <p:nvPr/>
            </p:nvSpPr>
            <p:spPr>
              <a:xfrm>
                <a:off x="5137170" y="1750191"/>
                <a:ext cx="70103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1" h="93503" extrusionOk="0">
                    <a:moveTo>
                      <a:pt x="96911" y="47936"/>
                    </a:moveTo>
                    <a:cubicBezTo>
                      <a:pt x="96911" y="73755"/>
                      <a:pt x="75956" y="94691"/>
                      <a:pt x="50175" y="94691"/>
                    </a:cubicBezTo>
                    <a:cubicBezTo>
                      <a:pt x="24330" y="94691"/>
                      <a:pt x="3439" y="73755"/>
                      <a:pt x="3439" y="47936"/>
                    </a:cubicBezTo>
                    <a:cubicBezTo>
                      <a:pt x="3439" y="22117"/>
                      <a:pt x="24330" y="1187"/>
                      <a:pt x="50175" y="1187"/>
                    </a:cubicBezTo>
                    <a:cubicBezTo>
                      <a:pt x="75956" y="1187"/>
                      <a:pt x="96911" y="22117"/>
                      <a:pt x="96911" y="479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30" name="Google Shape;930;p41"/>
              <p:cNvSpPr/>
              <p:nvPr/>
            </p:nvSpPr>
            <p:spPr>
              <a:xfrm>
                <a:off x="5312477" y="1563182"/>
                <a:ext cx="70103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1" h="93503" extrusionOk="0">
                    <a:moveTo>
                      <a:pt x="97028" y="47811"/>
                    </a:moveTo>
                    <a:cubicBezTo>
                      <a:pt x="97028" y="73631"/>
                      <a:pt x="76137" y="94567"/>
                      <a:pt x="50292" y="94567"/>
                    </a:cubicBezTo>
                    <a:cubicBezTo>
                      <a:pt x="24447" y="94567"/>
                      <a:pt x="3556" y="73631"/>
                      <a:pt x="3556" y="47811"/>
                    </a:cubicBezTo>
                    <a:cubicBezTo>
                      <a:pt x="3556" y="21992"/>
                      <a:pt x="24447" y="1063"/>
                      <a:pt x="50292" y="1063"/>
                    </a:cubicBezTo>
                    <a:cubicBezTo>
                      <a:pt x="76137" y="1063"/>
                      <a:pt x="97028" y="21992"/>
                      <a:pt x="97028" y="478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31" name="Google Shape;931;p41"/>
              <p:cNvSpPr/>
              <p:nvPr/>
            </p:nvSpPr>
            <p:spPr>
              <a:xfrm>
                <a:off x="5312477" y="1750191"/>
                <a:ext cx="70103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1" h="93503" extrusionOk="0">
                    <a:moveTo>
                      <a:pt x="97028" y="47936"/>
                    </a:moveTo>
                    <a:cubicBezTo>
                      <a:pt x="97028" y="73755"/>
                      <a:pt x="76137" y="94691"/>
                      <a:pt x="50292" y="94691"/>
                    </a:cubicBezTo>
                    <a:cubicBezTo>
                      <a:pt x="24447" y="94691"/>
                      <a:pt x="3556" y="73755"/>
                      <a:pt x="3556" y="47936"/>
                    </a:cubicBezTo>
                    <a:cubicBezTo>
                      <a:pt x="3556" y="22117"/>
                      <a:pt x="24447" y="1187"/>
                      <a:pt x="50292" y="1187"/>
                    </a:cubicBezTo>
                    <a:cubicBezTo>
                      <a:pt x="76137" y="1187"/>
                      <a:pt x="97028" y="22117"/>
                      <a:pt x="97028" y="479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32" name="Google Shape;932;p41"/>
              <p:cNvSpPr/>
              <p:nvPr/>
            </p:nvSpPr>
            <p:spPr>
              <a:xfrm>
                <a:off x="5476117" y="1563182"/>
                <a:ext cx="70104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2" h="93503" extrusionOk="0">
                    <a:moveTo>
                      <a:pt x="97137" y="47811"/>
                    </a:moveTo>
                    <a:cubicBezTo>
                      <a:pt x="97137" y="73631"/>
                      <a:pt x="76182" y="94567"/>
                      <a:pt x="50400" y="94567"/>
                    </a:cubicBezTo>
                    <a:cubicBezTo>
                      <a:pt x="24556" y="94567"/>
                      <a:pt x="3664" y="73631"/>
                      <a:pt x="3664" y="47811"/>
                    </a:cubicBezTo>
                    <a:cubicBezTo>
                      <a:pt x="3664" y="21992"/>
                      <a:pt x="24556" y="1063"/>
                      <a:pt x="50400" y="1063"/>
                    </a:cubicBezTo>
                    <a:cubicBezTo>
                      <a:pt x="76182" y="1063"/>
                      <a:pt x="97137" y="21992"/>
                      <a:pt x="97137" y="478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33" name="Google Shape;933;p41"/>
              <p:cNvSpPr/>
              <p:nvPr/>
            </p:nvSpPr>
            <p:spPr>
              <a:xfrm>
                <a:off x="5476117" y="1750191"/>
                <a:ext cx="70104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2" h="93503" extrusionOk="0">
                    <a:moveTo>
                      <a:pt x="97137" y="47936"/>
                    </a:moveTo>
                    <a:cubicBezTo>
                      <a:pt x="97137" y="73755"/>
                      <a:pt x="76182" y="94691"/>
                      <a:pt x="50400" y="94691"/>
                    </a:cubicBezTo>
                    <a:cubicBezTo>
                      <a:pt x="24556" y="94691"/>
                      <a:pt x="3664" y="73755"/>
                      <a:pt x="3664" y="47936"/>
                    </a:cubicBezTo>
                    <a:cubicBezTo>
                      <a:pt x="3664" y="22117"/>
                      <a:pt x="24556" y="1187"/>
                      <a:pt x="50400" y="1187"/>
                    </a:cubicBezTo>
                    <a:cubicBezTo>
                      <a:pt x="76182" y="1187"/>
                      <a:pt x="97137" y="22117"/>
                      <a:pt x="97137" y="479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34" name="Google Shape;934;p41"/>
              <p:cNvSpPr/>
              <p:nvPr/>
            </p:nvSpPr>
            <p:spPr>
              <a:xfrm>
                <a:off x="5651425" y="1563182"/>
                <a:ext cx="70103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1" h="93503" extrusionOk="0">
                    <a:moveTo>
                      <a:pt x="97253" y="47811"/>
                    </a:moveTo>
                    <a:cubicBezTo>
                      <a:pt x="97253" y="73631"/>
                      <a:pt x="76361" y="94567"/>
                      <a:pt x="50517" y="94567"/>
                    </a:cubicBezTo>
                    <a:cubicBezTo>
                      <a:pt x="24736" y="94567"/>
                      <a:pt x="3781" y="73631"/>
                      <a:pt x="3781" y="47811"/>
                    </a:cubicBezTo>
                    <a:cubicBezTo>
                      <a:pt x="3781" y="21992"/>
                      <a:pt x="24736" y="1063"/>
                      <a:pt x="50517" y="1063"/>
                    </a:cubicBezTo>
                    <a:cubicBezTo>
                      <a:pt x="76361" y="1063"/>
                      <a:pt x="97253" y="21992"/>
                      <a:pt x="97253" y="478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35" name="Google Shape;935;p41"/>
              <p:cNvSpPr/>
              <p:nvPr/>
            </p:nvSpPr>
            <p:spPr>
              <a:xfrm>
                <a:off x="5651425" y="1750191"/>
                <a:ext cx="70103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1" h="93503" extrusionOk="0">
                    <a:moveTo>
                      <a:pt x="97253" y="47936"/>
                    </a:moveTo>
                    <a:cubicBezTo>
                      <a:pt x="97253" y="73755"/>
                      <a:pt x="76361" y="94691"/>
                      <a:pt x="50517" y="94691"/>
                    </a:cubicBezTo>
                    <a:cubicBezTo>
                      <a:pt x="24736" y="94691"/>
                      <a:pt x="3781" y="73755"/>
                      <a:pt x="3781" y="47936"/>
                    </a:cubicBezTo>
                    <a:cubicBezTo>
                      <a:pt x="3781" y="22117"/>
                      <a:pt x="24736" y="1187"/>
                      <a:pt x="50517" y="1187"/>
                    </a:cubicBezTo>
                    <a:cubicBezTo>
                      <a:pt x="76361" y="1187"/>
                      <a:pt x="97253" y="22117"/>
                      <a:pt x="97253" y="479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36" name="Google Shape;936;p41"/>
              <p:cNvSpPr/>
              <p:nvPr/>
            </p:nvSpPr>
            <p:spPr>
              <a:xfrm>
                <a:off x="5137170" y="1925509"/>
                <a:ext cx="70103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1" h="93503" extrusionOk="0">
                    <a:moveTo>
                      <a:pt x="96911" y="48059"/>
                    </a:moveTo>
                    <a:cubicBezTo>
                      <a:pt x="96911" y="73878"/>
                      <a:pt x="75956" y="94807"/>
                      <a:pt x="50175" y="94807"/>
                    </a:cubicBezTo>
                    <a:cubicBezTo>
                      <a:pt x="24330" y="94807"/>
                      <a:pt x="3439" y="73878"/>
                      <a:pt x="3439" y="48059"/>
                    </a:cubicBezTo>
                    <a:cubicBezTo>
                      <a:pt x="3439" y="22240"/>
                      <a:pt x="24330" y="1304"/>
                      <a:pt x="50175" y="1304"/>
                    </a:cubicBezTo>
                    <a:cubicBezTo>
                      <a:pt x="75956" y="1304"/>
                      <a:pt x="96911" y="22240"/>
                      <a:pt x="96911" y="480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37" name="Google Shape;937;p41"/>
              <p:cNvSpPr/>
              <p:nvPr/>
            </p:nvSpPr>
            <p:spPr>
              <a:xfrm>
                <a:off x="5137170" y="2112518"/>
                <a:ext cx="70103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1" h="93503" extrusionOk="0">
                    <a:moveTo>
                      <a:pt x="96911" y="48183"/>
                    </a:moveTo>
                    <a:cubicBezTo>
                      <a:pt x="96911" y="74002"/>
                      <a:pt x="75956" y="94932"/>
                      <a:pt x="50175" y="94932"/>
                    </a:cubicBezTo>
                    <a:cubicBezTo>
                      <a:pt x="24330" y="94932"/>
                      <a:pt x="3439" y="74002"/>
                      <a:pt x="3439" y="48183"/>
                    </a:cubicBezTo>
                    <a:cubicBezTo>
                      <a:pt x="3439" y="22364"/>
                      <a:pt x="24330" y="1428"/>
                      <a:pt x="50175" y="1428"/>
                    </a:cubicBezTo>
                    <a:cubicBezTo>
                      <a:pt x="75956" y="1428"/>
                      <a:pt x="96911" y="22364"/>
                      <a:pt x="96911" y="4818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38" name="Google Shape;938;p41"/>
              <p:cNvSpPr/>
              <p:nvPr/>
            </p:nvSpPr>
            <p:spPr>
              <a:xfrm>
                <a:off x="5312477" y="1925509"/>
                <a:ext cx="70103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1" h="93503" extrusionOk="0">
                    <a:moveTo>
                      <a:pt x="97028" y="48059"/>
                    </a:moveTo>
                    <a:cubicBezTo>
                      <a:pt x="97028" y="73878"/>
                      <a:pt x="76137" y="94807"/>
                      <a:pt x="50292" y="94807"/>
                    </a:cubicBezTo>
                    <a:cubicBezTo>
                      <a:pt x="24447" y="94807"/>
                      <a:pt x="3556" y="73878"/>
                      <a:pt x="3556" y="48059"/>
                    </a:cubicBezTo>
                    <a:cubicBezTo>
                      <a:pt x="3556" y="22240"/>
                      <a:pt x="24447" y="1304"/>
                      <a:pt x="50292" y="1304"/>
                    </a:cubicBezTo>
                    <a:cubicBezTo>
                      <a:pt x="76137" y="1304"/>
                      <a:pt x="97028" y="22240"/>
                      <a:pt x="97028" y="480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39" name="Google Shape;939;p41"/>
              <p:cNvSpPr/>
              <p:nvPr/>
            </p:nvSpPr>
            <p:spPr>
              <a:xfrm>
                <a:off x="5312477" y="2112518"/>
                <a:ext cx="70103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1" h="93503" extrusionOk="0">
                    <a:moveTo>
                      <a:pt x="97028" y="48183"/>
                    </a:moveTo>
                    <a:cubicBezTo>
                      <a:pt x="97028" y="74002"/>
                      <a:pt x="76137" y="94932"/>
                      <a:pt x="50292" y="94932"/>
                    </a:cubicBezTo>
                    <a:cubicBezTo>
                      <a:pt x="24447" y="94932"/>
                      <a:pt x="3556" y="74002"/>
                      <a:pt x="3556" y="48183"/>
                    </a:cubicBezTo>
                    <a:cubicBezTo>
                      <a:pt x="3556" y="22364"/>
                      <a:pt x="24447" y="1428"/>
                      <a:pt x="50292" y="1428"/>
                    </a:cubicBezTo>
                    <a:cubicBezTo>
                      <a:pt x="76137" y="1428"/>
                      <a:pt x="97028" y="22364"/>
                      <a:pt x="97028" y="4818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40" name="Google Shape;940;p41"/>
              <p:cNvSpPr/>
              <p:nvPr/>
            </p:nvSpPr>
            <p:spPr>
              <a:xfrm>
                <a:off x="5476117" y="1925509"/>
                <a:ext cx="70104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2" h="93503" extrusionOk="0">
                    <a:moveTo>
                      <a:pt x="97137" y="48059"/>
                    </a:moveTo>
                    <a:cubicBezTo>
                      <a:pt x="97137" y="73878"/>
                      <a:pt x="76182" y="94807"/>
                      <a:pt x="50400" y="94807"/>
                    </a:cubicBezTo>
                    <a:cubicBezTo>
                      <a:pt x="24556" y="94807"/>
                      <a:pt x="3664" y="73878"/>
                      <a:pt x="3664" y="48059"/>
                    </a:cubicBezTo>
                    <a:cubicBezTo>
                      <a:pt x="3664" y="22240"/>
                      <a:pt x="24556" y="1304"/>
                      <a:pt x="50400" y="1304"/>
                    </a:cubicBezTo>
                    <a:cubicBezTo>
                      <a:pt x="76182" y="1304"/>
                      <a:pt x="97137" y="22240"/>
                      <a:pt x="97137" y="480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41" name="Google Shape;941;p41"/>
              <p:cNvSpPr/>
              <p:nvPr/>
            </p:nvSpPr>
            <p:spPr>
              <a:xfrm>
                <a:off x="5476117" y="2112518"/>
                <a:ext cx="70104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2" h="93503" extrusionOk="0">
                    <a:moveTo>
                      <a:pt x="97137" y="48183"/>
                    </a:moveTo>
                    <a:cubicBezTo>
                      <a:pt x="97137" y="74002"/>
                      <a:pt x="76182" y="94932"/>
                      <a:pt x="50400" y="94932"/>
                    </a:cubicBezTo>
                    <a:cubicBezTo>
                      <a:pt x="24556" y="94932"/>
                      <a:pt x="3664" y="74002"/>
                      <a:pt x="3664" y="48183"/>
                    </a:cubicBezTo>
                    <a:cubicBezTo>
                      <a:pt x="3664" y="22364"/>
                      <a:pt x="24556" y="1428"/>
                      <a:pt x="50400" y="1428"/>
                    </a:cubicBezTo>
                    <a:cubicBezTo>
                      <a:pt x="76182" y="1428"/>
                      <a:pt x="97137" y="22364"/>
                      <a:pt x="97137" y="4818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42" name="Google Shape;942;p41"/>
              <p:cNvSpPr/>
              <p:nvPr/>
            </p:nvSpPr>
            <p:spPr>
              <a:xfrm>
                <a:off x="5651425" y="1925509"/>
                <a:ext cx="70103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1" h="93503" extrusionOk="0">
                    <a:moveTo>
                      <a:pt x="97253" y="48059"/>
                    </a:moveTo>
                    <a:cubicBezTo>
                      <a:pt x="97253" y="73878"/>
                      <a:pt x="76361" y="94807"/>
                      <a:pt x="50517" y="94807"/>
                    </a:cubicBezTo>
                    <a:cubicBezTo>
                      <a:pt x="24736" y="94807"/>
                      <a:pt x="3781" y="73878"/>
                      <a:pt x="3781" y="48059"/>
                    </a:cubicBezTo>
                    <a:cubicBezTo>
                      <a:pt x="3781" y="22240"/>
                      <a:pt x="24736" y="1304"/>
                      <a:pt x="50517" y="1304"/>
                    </a:cubicBezTo>
                    <a:cubicBezTo>
                      <a:pt x="76361" y="1304"/>
                      <a:pt x="97253" y="22240"/>
                      <a:pt x="97253" y="480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43" name="Google Shape;943;p41"/>
              <p:cNvSpPr/>
              <p:nvPr/>
            </p:nvSpPr>
            <p:spPr>
              <a:xfrm>
                <a:off x="5651425" y="2112518"/>
                <a:ext cx="70103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93471" h="93503" extrusionOk="0">
                    <a:moveTo>
                      <a:pt x="97253" y="48183"/>
                    </a:moveTo>
                    <a:cubicBezTo>
                      <a:pt x="97253" y="74002"/>
                      <a:pt x="76361" y="94932"/>
                      <a:pt x="50517" y="94932"/>
                    </a:cubicBezTo>
                    <a:cubicBezTo>
                      <a:pt x="24736" y="94932"/>
                      <a:pt x="3781" y="74002"/>
                      <a:pt x="3781" y="48183"/>
                    </a:cubicBezTo>
                    <a:cubicBezTo>
                      <a:pt x="3781" y="22364"/>
                      <a:pt x="24736" y="1428"/>
                      <a:pt x="50517" y="1428"/>
                    </a:cubicBezTo>
                    <a:cubicBezTo>
                      <a:pt x="76361" y="1428"/>
                      <a:pt x="97253" y="22364"/>
                      <a:pt x="97253" y="4818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944" name="Google Shape;944;p41"/>
          <p:cNvGrpSpPr/>
          <p:nvPr/>
        </p:nvGrpSpPr>
        <p:grpSpPr>
          <a:xfrm>
            <a:off x="5092893" y="-1908059"/>
            <a:ext cx="945222" cy="319917"/>
            <a:chOff x="1608712" y="575096"/>
            <a:chExt cx="670466" cy="226924"/>
          </a:xfrm>
        </p:grpSpPr>
        <p:sp>
          <p:nvSpPr>
            <p:cNvPr id="945" name="Google Shape;945;p41"/>
            <p:cNvSpPr/>
            <p:nvPr/>
          </p:nvSpPr>
          <p:spPr>
            <a:xfrm>
              <a:off x="1763432" y="575096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609" y="41608"/>
                  </a:moveTo>
                  <a:cubicBezTo>
                    <a:pt x="83609" y="64398"/>
                    <a:pt x="65136" y="82871"/>
                    <a:pt x="42353" y="82871"/>
                  </a:cubicBezTo>
                  <a:cubicBezTo>
                    <a:pt x="19556" y="82871"/>
                    <a:pt x="1090" y="64398"/>
                    <a:pt x="1090" y="41608"/>
                  </a:cubicBezTo>
                  <a:cubicBezTo>
                    <a:pt x="1090" y="18824"/>
                    <a:pt x="19556" y="352"/>
                    <a:pt x="42353" y="352"/>
                  </a:cubicBezTo>
                  <a:cubicBezTo>
                    <a:pt x="65136" y="352"/>
                    <a:pt x="83609" y="18824"/>
                    <a:pt x="83609" y="416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46" name="Google Shape;946;p41"/>
            <p:cNvSpPr/>
            <p:nvPr/>
          </p:nvSpPr>
          <p:spPr>
            <a:xfrm>
              <a:off x="1608712" y="740131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609" y="41724"/>
                  </a:moveTo>
                  <a:cubicBezTo>
                    <a:pt x="83609" y="64514"/>
                    <a:pt x="65136" y="82980"/>
                    <a:pt x="42353" y="82980"/>
                  </a:cubicBezTo>
                  <a:cubicBezTo>
                    <a:pt x="19556" y="82980"/>
                    <a:pt x="1090" y="64514"/>
                    <a:pt x="1090" y="41724"/>
                  </a:cubicBezTo>
                  <a:cubicBezTo>
                    <a:pt x="1090" y="18934"/>
                    <a:pt x="19556" y="462"/>
                    <a:pt x="42353" y="462"/>
                  </a:cubicBezTo>
                  <a:cubicBezTo>
                    <a:pt x="65136" y="462"/>
                    <a:pt x="83609" y="18934"/>
                    <a:pt x="83609" y="417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47" name="Google Shape;947;p41"/>
            <p:cNvSpPr/>
            <p:nvPr/>
          </p:nvSpPr>
          <p:spPr>
            <a:xfrm>
              <a:off x="1918157" y="575096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608"/>
                  </a:moveTo>
                  <a:cubicBezTo>
                    <a:pt x="83711" y="64398"/>
                    <a:pt x="65233" y="82871"/>
                    <a:pt x="42449" y="82871"/>
                  </a:cubicBezTo>
                  <a:cubicBezTo>
                    <a:pt x="19665" y="82871"/>
                    <a:pt x="1193" y="64398"/>
                    <a:pt x="1193" y="41608"/>
                  </a:cubicBezTo>
                  <a:cubicBezTo>
                    <a:pt x="1193" y="18824"/>
                    <a:pt x="19665" y="352"/>
                    <a:pt x="42449" y="352"/>
                  </a:cubicBezTo>
                  <a:cubicBezTo>
                    <a:pt x="65233" y="352"/>
                    <a:pt x="83711" y="18824"/>
                    <a:pt x="83711" y="416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48" name="Google Shape;948;p41"/>
            <p:cNvSpPr/>
            <p:nvPr/>
          </p:nvSpPr>
          <p:spPr>
            <a:xfrm>
              <a:off x="1763436" y="740131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724"/>
                  </a:moveTo>
                  <a:cubicBezTo>
                    <a:pt x="83711" y="64514"/>
                    <a:pt x="65233" y="82980"/>
                    <a:pt x="42449" y="82980"/>
                  </a:cubicBezTo>
                  <a:cubicBezTo>
                    <a:pt x="19665" y="82980"/>
                    <a:pt x="1193" y="64514"/>
                    <a:pt x="1193" y="41724"/>
                  </a:cubicBezTo>
                  <a:cubicBezTo>
                    <a:pt x="1193" y="18934"/>
                    <a:pt x="19665" y="462"/>
                    <a:pt x="42449" y="462"/>
                  </a:cubicBezTo>
                  <a:cubicBezTo>
                    <a:pt x="65233" y="462"/>
                    <a:pt x="83711" y="18934"/>
                    <a:pt x="83711" y="417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49" name="Google Shape;949;p41"/>
            <p:cNvSpPr/>
            <p:nvPr/>
          </p:nvSpPr>
          <p:spPr>
            <a:xfrm>
              <a:off x="2062560" y="575096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807" y="41608"/>
                  </a:moveTo>
                  <a:cubicBezTo>
                    <a:pt x="83807" y="64398"/>
                    <a:pt x="65342" y="82871"/>
                    <a:pt x="42551" y="82871"/>
                  </a:cubicBezTo>
                  <a:cubicBezTo>
                    <a:pt x="19761" y="82871"/>
                    <a:pt x="1289" y="64398"/>
                    <a:pt x="1289" y="41608"/>
                  </a:cubicBezTo>
                  <a:cubicBezTo>
                    <a:pt x="1289" y="18824"/>
                    <a:pt x="19761" y="352"/>
                    <a:pt x="42551" y="352"/>
                  </a:cubicBezTo>
                  <a:cubicBezTo>
                    <a:pt x="65342" y="352"/>
                    <a:pt x="83807" y="18824"/>
                    <a:pt x="83807" y="416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50" name="Google Shape;950;p41"/>
            <p:cNvSpPr/>
            <p:nvPr/>
          </p:nvSpPr>
          <p:spPr>
            <a:xfrm>
              <a:off x="1907840" y="740131"/>
              <a:ext cx="61888" cy="61889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807" y="41724"/>
                  </a:moveTo>
                  <a:cubicBezTo>
                    <a:pt x="83807" y="64514"/>
                    <a:pt x="65342" y="82980"/>
                    <a:pt x="42551" y="82980"/>
                  </a:cubicBezTo>
                  <a:cubicBezTo>
                    <a:pt x="19761" y="82980"/>
                    <a:pt x="1289" y="64514"/>
                    <a:pt x="1289" y="41724"/>
                  </a:cubicBezTo>
                  <a:cubicBezTo>
                    <a:pt x="1289" y="18934"/>
                    <a:pt x="19761" y="462"/>
                    <a:pt x="42551" y="462"/>
                  </a:cubicBezTo>
                  <a:cubicBezTo>
                    <a:pt x="65342" y="462"/>
                    <a:pt x="83807" y="18934"/>
                    <a:pt x="83807" y="417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51" name="Google Shape;951;p41"/>
            <p:cNvSpPr/>
            <p:nvPr/>
          </p:nvSpPr>
          <p:spPr>
            <a:xfrm>
              <a:off x="2217284" y="575096"/>
              <a:ext cx="61893" cy="61889"/>
            </a:xfrm>
            <a:custGeom>
              <a:avLst/>
              <a:gdLst/>
              <a:ahLst/>
              <a:cxnLst/>
              <a:rect l="l" t="t" r="r" b="b"/>
              <a:pathLst>
                <a:path w="82524" h="82518" extrusionOk="0">
                  <a:moveTo>
                    <a:pt x="83917" y="41608"/>
                  </a:moveTo>
                  <a:cubicBezTo>
                    <a:pt x="83917" y="64398"/>
                    <a:pt x="65438" y="82871"/>
                    <a:pt x="42654" y="82871"/>
                  </a:cubicBezTo>
                  <a:cubicBezTo>
                    <a:pt x="19870" y="82871"/>
                    <a:pt x="1392" y="64398"/>
                    <a:pt x="1392" y="41608"/>
                  </a:cubicBezTo>
                  <a:cubicBezTo>
                    <a:pt x="1392" y="18824"/>
                    <a:pt x="19870" y="352"/>
                    <a:pt x="42654" y="352"/>
                  </a:cubicBezTo>
                  <a:cubicBezTo>
                    <a:pt x="65438" y="352"/>
                    <a:pt x="83917" y="18824"/>
                    <a:pt x="83917" y="416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52" name="Google Shape;952;p41"/>
            <p:cNvSpPr/>
            <p:nvPr/>
          </p:nvSpPr>
          <p:spPr>
            <a:xfrm>
              <a:off x="2062564" y="740131"/>
              <a:ext cx="61893" cy="61889"/>
            </a:xfrm>
            <a:custGeom>
              <a:avLst/>
              <a:gdLst/>
              <a:ahLst/>
              <a:cxnLst/>
              <a:rect l="l" t="t" r="r" b="b"/>
              <a:pathLst>
                <a:path w="82524" h="82518" extrusionOk="0">
                  <a:moveTo>
                    <a:pt x="83917" y="41724"/>
                  </a:moveTo>
                  <a:cubicBezTo>
                    <a:pt x="83917" y="64514"/>
                    <a:pt x="65438" y="82980"/>
                    <a:pt x="42654" y="82980"/>
                  </a:cubicBezTo>
                  <a:cubicBezTo>
                    <a:pt x="19870" y="82980"/>
                    <a:pt x="1392" y="64514"/>
                    <a:pt x="1392" y="41724"/>
                  </a:cubicBezTo>
                  <a:cubicBezTo>
                    <a:pt x="1392" y="18934"/>
                    <a:pt x="19870" y="462"/>
                    <a:pt x="42654" y="462"/>
                  </a:cubicBezTo>
                  <a:cubicBezTo>
                    <a:pt x="65438" y="462"/>
                    <a:pt x="83917" y="18934"/>
                    <a:pt x="83917" y="417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953" name="Google Shape;953;p41"/>
          <p:cNvGrpSpPr/>
          <p:nvPr/>
        </p:nvGrpSpPr>
        <p:grpSpPr>
          <a:xfrm>
            <a:off x="2471603" y="-3708189"/>
            <a:ext cx="4601823" cy="4595015"/>
            <a:chOff x="2471603" y="-3860589"/>
            <a:chExt cx="4601823" cy="4595015"/>
          </a:xfrm>
        </p:grpSpPr>
        <p:sp>
          <p:nvSpPr>
            <p:cNvPr id="954" name="Google Shape;954;p41"/>
            <p:cNvSpPr/>
            <p:nvPr/>
          </p:nvSpPr>
          <p:spPr>
            <a:xfrm rot="10800000">
              <a:off x="2471603" y="-3860589"/>
              <a:ext cx="4601823" cy="4595015"/>
            </a:xfrm>
            <a:custGeom>
              <a:avLst/>
              <a:gdLst/>
              <a:ahLst/>
              <a:cxnLst/>
              <a:rect l="l" t="t" r="r" b="b"/>
              <a:pathLst>
                <a:path w="82518" h="82518" extrusionOk="0">
                  <a:moveTo>
                    <a:pt x="83711" y="41608"/>
                  </a:moveTo>
                  <a:cubicBezTo>
                    <a:pt x="83711" y="64398"/>
                    <a:pt x="65233" y="82871"/>
                    <a:pt x="42449" y="82871"/>
                  </a:cubicBezTo>
                  <a:cubicBezTo>
                    <a:pt x="19665" y="82871"/>
                    <a:pt x="1193" y="64398"/>
                    <a:pt x="1193" y="41608"/>
                  </a:cubicBezTo>
                  <a:cubicBezTo>
                    <a:pt x="1193" y="18824"/>
                    <a:pt x="19665" y="352"/>
                    <a:pt x="42449" y="352"/>
                  </a:cubicBezTo>
                  <a:cubicBezTo>
                    <a:pt x="65233" y="352"/>
                    <a:pt x="83711" y="18824"/>
                    <a:pt x="83711" y="416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955" name="Google Shape;955;p41"/>
            <p:cNvGrpSpPr/>
            <p:nvPr/>
          </p:nvGrpSpPr>
          <p:grpSpPr>
            <a:xfrm>
              <a:off x="2926393" y="379541"/>
              <a:ext cx="945222" cy="319917"/>
              <a:chOff x="1608712" y="575096"/>
              <a:chExt cx="670466" cy="226924"/>
            </a:xfrm>
          </p:grpSpPr>
          <p:sp>
            <p:nvSpPr>
              <p:cNvPr id="956" name="Google Shape;956;p41"/>
              <p:cNvSpPr/>
              <p:nvPr/>
            </p:nvSpPr>
            <p:spPr>
              <a:xfrm>
                <a:off x="1763432" y="575096"/>
                <a:ext cx="61888" cy="61889"/>
              </a:xfrm>
              <a:custGeom>
                <a:avLst/>
                <a:gdLst/>
                <a:ahLst/>
                <a:cxnLst/>
                <a:rect l="l" t="t" r="r" b="b"/>
                <a:pathLst>
                  <a:path w="82518" h="82518" extrusionOk="0">
                    <a:moveTo>
                      <a:pt x="83609" y="41608"/>
                    </a:moveTo>
                    <a:cubicBezTo>
                      <a:pt x="83609" y="64398"/>
                      <a:pt x="65136" y="82871"/>
                      <a:pt x="42353" y="82871"/>
                    </a:cubicBezTo>
                    <a:cubicBezTo>
                      <a:pt x="19556" y="82871"/>
                      <a:pt x="1090" y="64398"/>
                      <a:pt x="1090" y="41608"/>
                    </a:cubicBezTo>
                    <a:cubicBezTo>
                      <a:pt x="1090" y="18824"/>
                      <a:pt x="19556" y="352"/>
                      <a:pt x="42353" y="352"/>
                    </a:cubicBezTo>
                    <a:cubicBezTo>
                      <a:pt x="65136" y="352"/>
                      <a:pt x="83609" y="18824"/>
                      <a:pt x="83609" y="4160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57" name="Google Shape;957;p41"/>
              <p:cNvSpPr/>
              <p:nvPr/>
            </p:nvSpPr>
            <p:spPr>
              <a:xfrm>
                <a:off x="1608712" y="740131"/>
                <a:ext cx="61888" cy="61889"/>
              </a:xfrm>
              <a:custGeom>
                <a:avLst/>
                <a:gdLst/>
                <a:ahLst/>
                <a:cxnLst/>
                <a:rect l="l" t="t" r="r" b="b"/>
                <a:pathLst>
                  <a:path w="82518" h="82518" extrusionOk="0">
                    <a:moveTo>
                      <a:pt x="83609" y="41724"/>
                    </a:moveTo>
                    <a:cubicBezTo>
                      <a:pt x="83609" y="64514"/>
                      <a:pt x="65136" y="82980"/>
                      <a:pt x="42353" y="82980"/>
                    </a:cubicBezTo>
                    <a:cubicBezTo>
                      <a:pt x="19556" y="82980"/>
                      <a:pt x="1090" y="64514"/>
                      <a:pt x="1090" y="41724"/>
                    </a:cubicBezTo>
                    <a:cubicBezTo>
                      <a:pt x="1090" y="18934"/>
                      <a:pt x="19556" y="462"/>
                      <a:pt x="42353" y="462"/>
                    </a:cubicBezTo>
                    <a:cubicBezTo>
                      <a:pt x="65136" y="462"/>
                      <a:pt x="83609" y="18934"/>
                      <a:pt x="83609" y="417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58" name="Google Shape;958;p41"/>
              <p:cNvSpPr/>
              <p:nvPr/>
            </p:nvSpPr>
            <p:spPr>
              <a:xfrm>
                <a:off x="1918157" y="575096"/>
                <a:ext cx="61888" cy="61889"/>
              </a:xfrm>
              <a:custGeom>
                <a:avLst/>
                <a:gdLst/>
                <a:ahLst/>
                <a:cxnLst/>
                <a:rect l="l" t="t" r="r" b="b"/>
                <a:pathLst>
                  <a:path w="82518" h="82518" extrusionOk="0">
                    <a:moveTo>
                      <a:pt x="83711" y="41608"/>
                    </a:moveTo>
                    <a:cubicBezTo>
                      <a:pt x="83711" y="64398"/>
                      <a:pt x="65233" y="82871"/>
                      <a:pt x="42449" y="82871"/>
                    </a:cubicBezTo>
                    <a:cubicBezTo>
                      <a:pt x="19665" y="82871"/>
                      <a:pt x="1193" y="64398"/>
                      <a:pt x="1193" y="41608"/>
                    </a:cubicBezTo>
                    <a:cubicBezTo>
                      <a:pt x="1193" y="18824"/>
                      <a:pt x="19665" y="352"/>
                      <a:pt x="42449" y="352"/>
                    </a:cubicBezTo>
                    <a:cubicBezTo>
                      <a:pt x="65233" y="352"/>
                      <a:pt x="83711" y="18824"/>
                      <a:pt x="83711" y="4160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59" name="Google Shape;959;p41"/>
              <p:cNvSpPr/>
              <p:nvPr/>
            </p:nvSpPr>
            <p:spPr>
              <a:xfrm>
                <a:off x="1763436" y="740131"/>
                <a:ext cx="61888" cy="61889"/>
              </a:xfrm>
              <a:custGeom>
                <a:avLst/>
                <a:gdLst/>
                <a:ahLst/>
                <a:cxnLst/>
                <a:rect l="l" t="t" r="r" b="b"/>
                <a:pathLst>
                  <a:path w="82518" h="82518" extrusionOk="0">
                    <a:moveTo>
                      <a:pt x="83711" y="41724"/>
                    </a:moveTo>
                    <a:cubicBezTo>
                      <a:pt x="83711" y="64514"/>
                      <a:pt x="65233" y="82980"/>
                      <a:pt x="42449" y="82980"/>
                    </a:cubicBezTo>
                    <a:cubicBezTo>
                      <a:pt x="19665" y="82980"/>
                      <a:pt x="1193" y="64514"/>
                      <a:pt x="1193" y="41724"/>
                    </a:cubicBezTo>
                    <a:cubicBezTo>
                      <a:pt x="1193" y="18934"/>
                      <a:pt x="19665" y="462"/>
                      <a:pt x="42449" y="462"/>
                    </a:cubicBezTo>
                    <a:cubicBezTo>
                      <a:pt x="65233" y="462"/>
                      <a:pt x="83711" y="18934"/>
                      <a:pt x="83711" y="417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60" name="Google Shape;960;p41"/>
              <p:cNvSpPr/>
              <p:nvPr/>
            </p:nvSpPr>
            <p:spPr>
              <a:xfrm>
                <a:off x="2062560" y="575096"/>
                <a:ext cx="61888" cy="61889"/>
              </a:xfrm>
              <a:custGeom>
                <a:avLst/>
                <a:gdLst/>
                <a:ahLst/>
                <a:cxnLst/>
                <a:rect l="l" t="t" r="r" b="b"/>
                <a:pathLst>
                  <a:path w="82518" h="82518" extrusionOk="0">
                    <a:moveTo>
                      <a:pt x="83807" y="41608"/>
                    </a:moveTo>
                    <a:cubicBezTo>
                      <a:pt x="83807" y="64398"/>
                      <a:pt x="65342" y="82871"/>
                      <a:pt x="42551" y="82871"/>
                    </a:cubicBezTo>
                    <a:cubicBezTo>
                      <a:pt x="19761" y="82871"/>
                      <a:pt x="1289" y="64398"/>
                      <a:pt x="1289" y="41608"/>
                    </a:cubicBezTo>
                    <a:cubicBezTo>
                      <a:pt x="1289" y="18824"/>
                      <a:pt x="19761" y="352"/>
                      <a:pt x="42551" y="352"/>
                    </a:cubicBezTo>
                    <a:cubicBezTo>
                      <a:pt x="65342" y="352"/>
                      <a:pt x="83807" y="18824"/>
                      <a:pt x="83807" y="4160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61" name="Google Shape;961;p41"/>
              <p:cNvSpPr/>
              <p:nvPr/>
            </p:nvSpPr>
            <p:spPr>
              <a:xfrm>
                <a:off x="1907840" y="740131"/>
                <a:ext cx="61888" cy="61889"/>
              </a:xfrm>
              <a:custGeom>
                <a:avLst/>
                <a:gdLst/>
                <a:ahLst/>
                <a:cxnLst/>
                <a:rect l="l" t="t" r="r" b="b"/>
                <a:pathLst>
                  <a:path w="82518" h="82518" extrusionOk="0">
                    <a:moveTo>
                      <a:pt x="83807" y="41724"/>
                    </a:moveTo>
                    <a:cubicBezTo>
                      <a:pt x="83807" y="64514"/>
                      <a:pt x="65342" y="82980"/>
                      <a:pt x="42551" y="82980"/>
                    </a:cubicBezTo>
                    <a:cubicBezTo>
                      <a:pt x="19761" y="82980"/>
                      <a:pt x="1289" y="64514"/>
                      <a:pt x="1289" y="41724"/>
                    </a:cubicBezTo>
                    <a:cubicBezTo>
                      <a:pt x="1289" y="18934"/>
                      <a:pt x="19761" y="462"/>
                      <a:pt x="42551" y="462"/>
                    </a:cubicBezTo>
                    <a:cubicBezTo>
                      <a:pt x="65342" y="462"/>
                      <a:pt x="83807" y="18934"/>
                      <a:pt x="83807" y="417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62" name="Google Shape;962;p41"/>
              <p:cNvSpPr/>
              <p:nvPr/>
            </p:nvSpPr>
            <p:spPr>
              <a:xfrm>
                <a:off x="2217284" y="575096"/>
                <a:ext cx="61893" cy="61889"/>
              </a:xfrm>
              <a:custGeom>
                <a:avLst/>
                <a:gdLst/>
                <a:ahLst/>
                <a:cxnLst/>
                <a:rect l="l" t="t" r="r" b="b"/>
                <a:pathLst>
                  <a:path w="82524" h="82518" extrusionOk="0">
                    <a:moveTo>
                      <a:pt x="83917" y="41608"/>
                    </a:moveTo>
                    <a:cubicBezTo>
                      <a:pt x="83917" y="64398"/>
                      <a:pt x="65438" y="82871"/>
                      <a:pt x="42654" y="82871"/>
                    </a:cubicBezTo>
                    <a:cubicBezTo>
                      <a:pt x="19870" y="82871"/>
                      <a:pt x="1392" y="64398"/>
                      <a:pt x="1392" y="41608"/>
                    </a:cubicBezTo>
                    <a:cubicBezTo>
                      <a:pt x="1392" y="18824"/>
                      <a:pt x="19870" y="352"/>
                      <a:pt x="42654" y="352"/>
                    </a:cubicBezTo>
                    <a:cubicBezTo>
                      <a:pt x="65438" y="352"/>
                      <a:pt x="83917" y="18824"/>
                      <a:pt x="83917" y="4160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63" name="Google Shape;963;p41"/>
              <p:cNvSpPr/>
              <p:nvPr/>
            </p:nvSpPr>
            <p:spPr>
              <a:xfrm>
                <a:off x="2062564" y="740131"/>
                <a:ext cx="61893" cy="61889"/>
              </a:xfrm>
              <a:custGeom>
                <a:avLst/>
                <a:gdLst/>
                <a:ahLst/>
                <a:cxnLst/>
                <a:rect l="l" t="t" r="r" b="b"/>
                <a:pathLst>
                  <a:path w="82524" h="82518" extrusionOk="0">
                    <a:moveTo>
                      <a:pt x="83917" y="41724"/>
                    </a:moveTo>
                    <a:cubicBezTo>
                      <a:pt x="83917" y="64514"/>
                      <a:pt x="65438" y="82980"/>
                      <a:pt x="42654" y="82980"/>
                    </a:cubicBezTo>
                    <a:cubicBezTo>
                      <a:pt x="19870" y="82980"/>
                      <a:pt x="1392" y="64514"/>
                      <a:pt x="1392" y="41724"/>
                    </a:cubicBezTo>
                    <a:cubicBezTo>
                      <a:pt x="1392" y="18934"/>
                      <a:pt x="19870" y="462"/>
                      <a:pt x="42654" y="462"/>
                    </a:cubicBezTo>
                    <a:cubicBezTo>
                      <a:pt x="65438" y="462"/>
                      <a:pt x="83917" y="18934"/>
                      <a:pt x="83917" y="417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964" name="Google Shape;964;p41"/>
          <p:cNvGrpSpPr/>
          <p:nvPr/>
        </p:nvGrpSpPr>
        <p:grpSpPr>
          <a:xfrm>
            <a:off x="66625" y="58668"/>
            <a:ext cx="1701881" cy="1587510"/>
            <a:chOff x="-83125" y="-7"/>
            <a:chExt cx="1701881" cy="1587510"/>
          </a:xfrm>
        </p:grpSpPr>
        <p:sp>
          <p:nvSpPr>
            <p:cNvPr id="965" name="Google Shape;965;p41"/>
            <p:cNvSpPr/>
            <p:nvPr/>
          </p:nvSpPr>
          <p:spPr>
            <a:xfrm rot="10800000" flipH="1">
              <a:off x="-83125" y="1078311"/>
              <a:ext cx="509192" cy="509192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66" name="Google Shape;966;p41"/>
            <p:cNvSpPr/>
            <p:nvPr/>
          </p:nvSpPr>
          <p:spPr>
            <a:xfrm rot="10800000" flipH="1">
              <a:off x="426075" y="404419"/>
              <a:ext cx="358056" cy="358056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67" name="Google Shape;967;p41"/>
            <p:cNvSpPr/>
            <p:nvPr/>
          </p:nvSpPr>
          <p:spPr>
            <a:xfrm rot="10800000" flipH="1">
              <a:off x="1260700" y="-6"/>
              <a:ext cx="358056" cy="358056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68" name="Google Shape;968;p41"/>
            <p:cNvSpPr/>
            <p:nvPr/>
          </p:nvSpPr>
          <p:spPr>
            <a:xfrm rot="10800000" flipH="1">
              <a:off x="1" y="-7"/>
              <a:ext cx="190055" cy="190055"/>
            </a:xfrm>
            <a:custGeom>
              <a:avLst/>
              <a:gdLst/>
              <a:ahLst/>
              <a:cxnLst/>
              <a:rect l="l" t="t" r="r" b="b"/>
              <a:pathLst>
                <a:path w="259461" h="259461" extrusionOk="0">
                  <a:moveTo>
                    <a:pt x="259461" y="87687"/>
                  </a:moveTo>
                  <a:lnTo>
                    <a:pt x="171774" y="87687"/>
                  </a:lnTo>
                  <a:lnTo>
                    <a:pt x="171774" y="0"/>
                  </a:lnTo>
                  <a:lnTo>
                    <a:pt x="87687" y="0"/>
                  </a:lnTo>
                  <a:lnTo>
                    <a:pt x="87687" y="87687"/>
                  </a:lnTo>
                  <a:lnTo>
                    <a:pt x="0" y="87687"/>
                  </a:lnTo>
                  <a:lnTo>
                    <a:pt x="0" y="171774"/>
                  </a:lnTo>
                  <a:lnTo>
                    <a:pt x="87687" y="171774"/>
                  </a:lnTo>
                  <a:lnTo>
                    <a:pt x="87687" y="259461"/>
                  </a:lnTo>
                  <a:lnTo>
                    <a:pt x="171774" y="259461"/>
                  </a:lnTo>
                  <a:lnTo>
                    <a:pt x="171774" y="171774"/>
                  </a:lnTo>
                  <a:lnTo>
                    <a:pt x="259461" y="1717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969" name="Google Shape;969;p41"/>
          <p:cNvSpPr/>
          <p:nvPr/>
        </p:nvSpPr>
        <p:spPr>
          <a:xfrm rot="10800000" flipH="1">
            <a:off x="8398874" y="1141525"/>
            <a:ext cx="504652" cy="504652"/>
          </a:xfrm>
          <a:custGeom>
            <a:avLst/>
            <a:gdLst/>
            <a:ahLst/>
            <a:cxnLst/>
            <a:rect l="l" t="t" r="r" b="b"/>
            <a:pathLst>
              <a:path w="259461" h="259461" extrusionOk="0">
                <a:moveTo>
                  <a:pt x="259461" y="87687"/>
                </a:moveTo>
                <a:lnTo>
                  <a:pt x="171774" y="87687"/>
                </a:lnTo>
                <a:lnTo>
                  <a:pt x="171774" y="0"/>
                </a:lnTo>
                <a:lnTo>
                  <a:pt x="87687" y="0"/>
                </a:lnTo>
                <a:lnTo>
                  <a:pt x="87687" y="87687"/>
                </a:lnTo>
                <a:lnTo>
                  <a:pt x="0" y="87687"/>
                </a:lnTo>
                <a:lnTo>
                  <a:pt x="0" y="171774"/>
                </a:lnTo>
                <a:lnTo>
                  <a:pt x="87687" y="171774"/>
                </a:lnTo>
                <a:lnTo>
                  <a:pt x="87687" y="259461"/>
                </a:lnTo>
                <a:lnTo>
                  <a:pt x="171774" y="259461"/>
                </a:lnTo>
                <a:lnTo>
                  <a:pt x="171774" y="171774"/>
                </a:lnTo>
                <a:lnTo>
                  <a:pt x="259461" y="1717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70" name="Google Shape;970;p41"/>
          <p:cNvSpPr/>
          <p:nvPr/>
        </p:nvSpPr>
        <p:spPr>
          <a:xfrm rot="10800000" flipH="1">
            <a:off x="8070150" y="699439"/>
            <a:ext cx="199136" cy="199136"/>
          </a:xfrm>
          <a:custGeom>
            <a:avLst/>
            <a:gdLst/>
            <a:ahLst/>
            <a:cxnLst/>
            <a:rect l="l" t="t" r="r" b="b"/>
            <a:pathLst>
              <a:path w="259461" h="259461" extrusionOk="0">
                <a:moveTo>
                  <a:pt x="259461" y="87687"/>
                </a:moveTo>
                <a:lnTo>
                  <a:pt x="171774" y="87687"/>
                </a:lnTo>
                <a:lnTo>
                  <a:pt x="171774" y="0"/>
                </a:lnTo>
                <a:lnTo>
                  <a:pt x="87687" y="0"/>
                </a:lnTo>
                <a:lnTo>
                  <a:pt x="87687" y="87687"/>
                </a:lnTo>
                <a:lnTo>
                  <a:pt x="0" y="87687"/>
                </a:lnTo>
                <a:lnTo>
                  <a:pt x="0" y="171774"/>
                </a:lnTo>
                <a:lnTo>
                  <a:pt x="87687" y="171774"/>
                </a:lnTo>
                <a:lnTo>
                  <a:pt x="87687" y="259461"/>
                </a:lnTo>
                <a:lnTo>
                  <a:pt x="171774" y="259461"/>
                </a:lnTo>
                <a:lnTo>
                  <a:pt x="171774" y="171774"/>
                </a:lnTo>
                <a:lnTo>
                  <a:pt x="259461" y="171774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71" name="Google Shape;971;p41"/>
          <p:cNvSpPr/>
          <p:nvPr/>
        </p:nvSpPr>
        <p:spPr>
          <a:xfrm rot="10800000" flipH="1">
            <a:off x="8597097" y="220118"/>
            <a:ext cx="319786" cy="319786"/>
          </a:xfrm>
          <a:custGeom>
            <a:avLst/>
            <a:gdLst/>
            <a:ahLst/>
            <a:cxnLst/>
            <a:rect l="l" t="t" r="r" b="b"/>
            <a:pathLst>
              <a:path w="259461" h="259461" extrusionOk="0">
                <a:moveTo>
                  <a:pt x="259461" y="87687"/>
                </a:moveTo>
                <a:lnTo>
                  <a:pt x="171774" y="87687"/>
                </a:lnTo>
                <a:lnTo>
                  <a:pt x="171774" y="0"/>
                </a:lnTo>
                <a:lnTo>
                  <a:pt x="87687" y="0"/>
                </a:lnTo>
                <a:lnTo>
                  <a:pt x="87687" y="87687"/>
                </a:lnTo>
                <a:lnTo>
                  <a:pt x="0" y="87687"/>
                </a:lnTo>
                <a:lnTo>
                  <a:pt x="0" y="171774"/>
                </a:lnTo>
                <a:lnTo>
                  <a:pt x="87687" y="171774"/>
                </a:lnTo>
                <a:lnTo>
                  <a:pt x="87687" y="259461"/>
                </a:lnTo>
                <a:lnTo>
                  <a:pt x="171774" y="259461"/>
                </a:lnTo>
                <a:lnTo>
                  <a:pt x="171774" y="171774"/>
                </a:lnTo>
                <a:lnTo>
                  <a:pt x="259461" y="171774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9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200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2" grpId="0"/>
      <p:bldP spid="912" grpId="1"/>
    </p:bldLst>
  </p:timing>
</p:sld>
</file>

<file path=ppt/theme/theme1.xml><?xml version="1.0" encoding="utf-8"?>
<a:theme xmlns:a="http://schemas.openxmlformats.org/drawingml/2006/main" name="Medical Collaboration Research by Slidesgo">
  <a:themeElements>
    <a:clrScheme name="Simple Light">
      <a:dk1>
        <a:srgbClr val="041834"/>
      </a:dk1>
      <a:lt1>
        <a:srgbClr val="E3F4FA"/>
      </a:lt1>
      <a:dk2>
        <a:srgbClr val="00648F"/>
      </a:dk2>
      <a:lt2>
        <a:srgbClr val="B6E3F1"/>
      </a:lt2>
      <a:accent1>
        <a:srgbClr val="6BC1D1"/>
      </a:accent1>
      <a:accent2>
        <a:srgbClr val="0596A2"/>
      </a:accent2>
      <a:accent3>
        <a:srgbClr val="F69380"/>
      </a:accent3>
      <a:accent4>
        <a:srgbClr val="E2583E"/>
      </a:accent4>
      <a:accent5>
        <a:srgbClr val="D6B6C8"/>
      </a:accent5>
      <a:accent6>
        <a:srgbClr val="FCFBF7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2830</Words>
  <Application>WPS Presentation</Application>
  <PresentationFormat/>
  <Paragraphs>182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33" baseType="lpstr">
      <vt:lpstr>Arial</vt:lpstr>
      <vt:lpstr>SimSun</vt:lpstr>
      <vt:lpstr>Wingdings</vt:lpstr>
      <vt:lpstr>Arial</vt:lpstr>
      <vt:lpstr>Raleway Black</vt:lpstr>
      <vt:lpstr>Open Sans</vt:lpstr>
      <vt:lpstr>Calibri</vt:lpstr>
      <vt:lpstr>Nunito Light</vt:lpstr>
      <vt:lpstr>Segoe Print</vt:lpstr>
      <vt:lpstr>Raleway</vt:lpstr>
      <vt:lpstr>Open Sans Light</vt:lpstr>
      <vt:lpstr>Times New Roman</vt:lpstr>
      <vt:lpstr>Overpass</vt:lpstr>
      <vt:lpstr>PT Sans</vt:lpstr>
      <vt:lpstr>Poppins SemiBold</vt:lpstr>
      <vt:lpstr>Poppins Light</vt:lpstr>
      <vt:lpstr>Poppins Medium</vt:lpstr>
      <vt:lpstr>Poppins</vt:lpstr>
      <vt:lpstr>Poppins ExtraBold</vt:lpstr>
      <vt:lpstr>Microsoft YaHei</vt:lpstr>
      <vt:lpstr>Arial Unicode MS</vt:lpstr>
      <vt:lpstr>Medical Collaboration Research by Slidesgo</vt:lpstr>
      <vt:lpstr>MEDLINK HOSPITAL MANAGEMENT SYSTEM</vt:lpstr>
      <vt:lpstr>What is Medlink?</vt:lpstr>
      <vt:lpstr>Healthcare Trends in Nigeria</vt:lpstr>
      <vt:lpstr>TAM, SAM, SOM &amp; ROI</vt:lpstr>
      <vt:lpstr>Break-Even Timeline</vt:lpstr>
      <vt:lpstr>Revenue Model</vt:lpstr>
      <vt:lpstr>SWOT Analysis</vt:lpstr>
      <vt:lpstr>SDGs Alignment</vt:lpstr>
      <vt:lpstr>Conclusion MedLink envisions a healthcare system where no patient is lost to paper delays. Join us to invest in Nigeria’s next big health tech leap </vt:lpstr>
      <vt:lpstr>Our team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HMS HOSPITAL MANAGEMENT SYSYTEM</dc:title>
  <dc:creator/>
  <cp:lastModifiedBy>ODAMA</cp:lastModifiedBy>
  <cp:revision>22</cp:revision>
  <dcterms:created xsi:type="dcterms:W3CDTF">2025-06-01T15:01:00Z</dcterms:created>
  <dcterms:modified xsi:type="dcterms:W3CDTF">2025-06-10T17:06:22Z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8403AD74B85A40FB8497F8B46E782A84_13</vt:lpwstr>
  </property>
  <property fmtid="{D5CDD505-2E9C-101B-9397-08002B2CF9AE}" pid="3" name="KSOProductBuildVer">
    <vt:lpwstr>1033-12.2.0.21179</vt:lpwstr>
  </property>
</Properties>
</file>